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cc0eb74ae343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6162481904474"/>
  </p:sldMasterIdLst>
  <p:sldIdLst>
    <p:sldId xmlns:r="http://schemas.openxmlformats.org/officeDocument/2006/relationships" id="256" r:id="R97821988f8924949"/>
    <p:sldId xmlns:r="http://schemas.openxmlformats.org/officeDocument/2006/relationships" id="257" r:id="R374efae341e44eec"/>
    <p:sldId xmlns:r="http://schemas.openxmlformats.org/officeDocument/2006/relationships" id="258" r:id="Rd43e513b641c4b4d"/>
    <p:sldId xmlns:r="http://schemas.openxmlformats.org/officeDocument/2006/relationships" id="259" r:id="R1f5395de3cce4e9a"/>
    <p:sldId xmlns:r="http://schemas.openxmlformats.org/officeDocument/2006/relationships" id="260" r:id="R622f8012fabe44fe"/>
    <p:sldId xmlns:r="http://schemas.openxmlformats.org/officeDocument/2006/relationships" id="261" r:id="R349fae10e0f6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6162481904474" /><Relationship Type="http://schemas.openxmlformats.org/officeDocument/2006/relationships/slide" Target="/ppt/slides/slide1.xml" Id="R97821988f8924949" /><Relationship Type="http://schemas.openxmlformats.org/officeDocument/2006/relationships/slide" Target="/ppt/slides/slide2.xml" Id="R374efae341e44eec" /><Relationship Type="http://schemas.openxmlformats.org/officeDocument/2006/relationships/slide" Target="/ppt/slides/slide3.xml" Id="Rd43e513b641c4b4d" /><Relationship Type="http://schemas.openxmlformats.org/officeDocument/2006/relationships/slide" Target="/ppt/slides/slide4.xml" Id="R1f5395de3cce4e9a" /><Relationship Type="http://schemas.openxmlformats.org/officeDocument/2006/relationships/slide" Target="/ppt/slides/slide5.xml" Id="R622f8012fabe44fe" /><Relationship Type="http://schemas.openxmlformats.org/officeDocument/2006/relationships/slide" Target="/ppt/slides/slide6.xml" Id="R349fae10e0f6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de395430e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e3ff210434ee4" /><Relationship Type="http://schemas.openxmlformats.org/officeDocument/2006/relationships/theme" Target="/ppt/slideMasters/theme/theme1.xml" Id="Rd9d8d66899b8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e3ff210434e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dac056aa0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59511d2341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c1dd5bcdd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a03c7e48045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1ebd5434a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02fa8ec9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SPRINKLERKONTROLL &amp; 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SPRINKLERKONTROLL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SPRINKLERKONTROLL &amp; MONTASJE AS ble etablert [år] og holder til i Loddefjord.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SPRINKLERKONTROLL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SPRINKLERKONTROLL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SPRINKLERKONTROLL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STONGHAUGEN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SPRINKLERKONTROLL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Nedbergeveien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5178 Loddefjord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934 094 824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SPRINKLERKONTROLL &amp; MONTASJE AS</a:t>
            </a:r>
          </a:p>
        </p:txBody>
      </p:sp>
    </p:spTree>
  </p:cSld>
  <p:clrMapOvr>
    <a:masterClrMapping xmlns:a="http://schemas.openxmlformats.org/drawingml/2006/main"/>
  </p:clrMapOvr>
</p:sld>
</file>