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eee1b4ccdb4e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cd5cf9b9ab4518"/>
  </p:sldMasterIdLst>
  <p:sldIdLst>
    <p:sldId xmlns:r="http://schemas.openxmlformats.org/officeDocument/2006/relationships" id="256" r:id="R3fd756a2f33046b3"/>
    <p:sldId xmlns:r="http://schemas.openxmlformats.org/officeDocument/2006/relationships" id="257" r:id="Rc56b599506ee430c"/>
    <p:sldId xmlns:r="http://schemas.openxmlformats.org/officeDocument/2006/relationships" id="258" r:id="R5a171e07bde7450b"/>
    <p:sldId xmlns:r="http://schemas.openxmlformats.org/officeDocument/2006/relationships" id="259" r:id="Rb0205b296f4c4de8"/>
    <p:sldId xmlns:r="http://schemas.openxmlformats.org/officeDocument/2006/relationships" id="260" r:id="R10c043ff1ddb4002"/>
    <p:sldId xmlns:r="http://schemas.openxmlformats.org/officeDocument/2006/relationships" id="261" r:id="R2025eeb75dc94887"/>
    <p:sldId xmlns:r="http://schemas.openxmlformats.org/officeDocument/2006/relationships" id="262" r:id="R31ac9079ffd844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d5cf9b9ab4518" /><Relationship Type="http://schemas.openxmlformats.org/officeDocument/2006/relationships/slide" Target="/ppt/slides/slide1.xml" Id="R3fd756a2f33046b3" /><Relationship Type="http://schemas.openxmlformats.org/officeDocument/2006/relationships/slide" Target="/ppt/slides/slide2.xml" Id="Rc56b599506ee430c" /><Relationship Type="http://schemas.openxmlformats.org/officeDocument/2006/relationships/slide" Target="/ppt/slides/slide3.xml" Id="R5a171e07bde7450b" /><Relationship Type="http://schemas.openxmlformats.org/officeDocument/2006/relationships/slide" Target="/ppt/slides/slide4.xml" Id="Rb0205b296f4c4de8" /><Relationship Type="http://schemas.openxmlformats.org/officeDocument/2006/relationships/slide" Target="/ppt/slides/slide5.xml" Id="R10c043ff1ddb4002" /><Relationship Type="http://schemas.openxmlformats.org/officeDocument/2006/relationships/slide" Target="/ppt/slides/slide6.xml" Id="R2025eeb75dc94887" /><Relationship Type="http://schemas.openxmlformats.org/officeDocument/2006/relationships/slide" Target="/ppt/slides/slide7.xml" Id="R31ac9079ffd844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53bae88e742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acd01d3314622" /><Relationship Type="http://schemas.openxmlformats.org/officeDocument/2006/relationships/theme" Target="/ppt/slideMasters/theme/theme1.xml" Id="R6e041f65d66b49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9acd01d33146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3354f2b8b41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cc807a44b4b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7316dcdaa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236cd0bfe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281891aa148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59cd0e6d343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7b5574edc44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SKUTLE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SKUTLE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SKUTLE AS ble etablert [år] og holder til i Klokkarvik.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SKUTLE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SKUTLE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SKUTLE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551 745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SKUTLE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SKUTLE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SKUTLE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Fiksnesvika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5378 Klokkarvik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934 062 124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SKUTLE AS</a:t>
            </a:r>
          </a:p>
        </p:txBody>
      </p:sp>
    </p:spTree>
  </p:cSld>
  <p:clrMapOvr>
    <a:masterClrMapping xmlns:a="http://schemas.openxmlformats.org/drawingml/2006/main"/>
  </p:clrMapOvr>
</p:sld>
</file>