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036fe005448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b6537b666d4e21"/>
  </p:sldMasterIdLst>
  <p:sldIdLst>
    <p:sldId xmlns:r="http://schemas.openxmlformats.org/officeDocument/2006/relationships" id="256" r:id="Re2590167cd4743cf"/>
    <p:sldId xmlns:r="http://schemas.openxmlformats.org/officeDocument/2006/relationships" id="257" r:id="R42168b00bb0948cb"/>
    <p:sldId xmlns:r="http://schemas.openxmlformats.org/officeDocument/2006/relationships" id="258" r:id="R3749abbf225b462f"/>
    <p:sldId xmlns:r="http://schemas.openxmlformats.org/officeDocument/2006/relationships" id="259" r:id="Re71845d4b53b4b17"/>
    <p:sldId xmlns:r="http://schemas.openxmlformats.org/officeDocument/2006/relationships" id="260" r:id="R880007de00944889"/>
    <p:sldId xmlns:r="http://schemas.openxmlformats.org/officeDocument/2006/relationships" id="261" r:id="R2914ca0e775e44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6537b666d4e21" /><Relationship Type="http://schemas.openxmlformats.org/officeDocument/2006/relationships/slide" Target="/ppt/slides/slide1.xml" Id="Re2590167cd4743cf" /><Relationship Type="http://schemas.openxmlformats.org/officeDocument/2006/relationships/slide" Target="/ppt/slides/slide2.xml" Id="R42168b00bb0948cb" /><Relationship Type="http://schemas.openxmlformats.org/officeDocument/2006/relationships/slide" Target="/ppt/slides/slide3.xml" Id="R3749abbf225b462f" /><Relationship Type="http://schemas.openxmlformats.org/officeDocument/2006/relationships/slide" Target="/ppt/slides/slide4.xml" Id="Re71845d4b53b4b17" /><Relationship Type="http://schemas.openxmlformats.org/officeDocument/2006/relationships/slide" Target="/ppt/slides/slide5.xml" Id="R880007de00944889" /><Relationship Type="http://schemas.openxmlformats.org/officeDocument/2006/relationships/slide" Target="/ppt/slides/slide6.xml" Id="R2914ca0e775e44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a3d7a592e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d873ae7614a66" /><Relationship Type="http://schemas.openxmlformats.org/officeDocument/2006/relationships/theme" Target="/ppt/slideMasters/theme/theme1.xml" Id="R707a3c26c4474f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2d873ae7614a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dd1961d42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265c9270748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260d8e06f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0450d4c25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1e978efeb44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367eba3594d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BD 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 TAK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2 682 577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318 393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245 349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378 997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788 234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934 053 931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TAK AS</a:t>
            </a:r>
          </a:p>
        </p:txBody>
      </p:sp>
    </p:spTree>
  </p:cSld>
  <p:clrMapOvr>
    <a:masterClrMapping xmlns:a="http://schemas.openxmlformats.org/drawingml/2006/main"/>
  </p:clrMapOvr>
</p:sld>
</file>