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689084ec5e45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bf6090ea640e2"/>
  </p:sldMasterIdLst>
  <p:sldIdLst>
    <p:sldId xmlns:r="http://schemas.openxmlformats.org/officeDocument/2006/relationships" id="256" r:id="Rabc2e192c2ad491b"/>
    <p:sldId xmlns:r="http://schemas.openxmlformats.org/officeDocument/2006/relationships" id="257" r:id="Re33bcc2a30024429"/>
    <p:sldId xmlns:r="http://schemas.openxmlformats.org/officeDocument/2006/relationships" id="258" r:id="R97f227fb7aad4506"/>
    <p:sldId xmlns:r="http://schemas.openxmlformats.org/officeDocument/2006/relationships" id="259" r:id="Rbe8886eec05549c3"/>
    <p:sldId xmlns:r="http://schemas.openxmlformats.org/officeDocument/2006/relationships" id="260" r:id="Ra9c5d10251d54ce1"/>
    <p:sldId xmlns:r="http://schemas.openxmlformats.org/officeDocument/2006/relationships" id="261" r:id="R45f58179d94a4692"/>
    <p:sldId xmlns:r="http://schemas.openxmlformats.org/officeDocument/2006/relationships" id="262" r:id="Rc7f6eea331a24e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bf6090ea640e2" /><Relationship Type="http://schemas.openxmlformats.org/officeDocument/2006/relationships/slide" Target="/ppt/slides/slide1.xml" Id="Rabc2e192c2ad491b" /><Relationship Type="http://schemas.openxmlformats.org/officeDocument/2006/relationships/slide" Target="/ppt/slides/slide2.xml" Id="Re33bcc2a30024429" /><Relationship Type="http://schemas.openxmlformats.org/officeDocument/2006/relationships/slide" Target="/ppt/slides/slide3.xml" Id="R97f227fb7aad4506" /><Relationship Type="http://schemas.openxmlformats.org/officeDocument/2006/relationships/slide" Target="/ppt/slides/slide4.xml" Id="Rbe8886eec05549c3" /><Relationship Type="http://schemas.openxmlformats.org/officeDocument/2006/relationships/slide" Target="/ppt/slides/slide5.xml" Id="Ra9c5d10251d54ce1" /><Relationship Type="http://schemas.openxmlformats.org/officeDocument/2006/relationships/slide" Target="/ppt/slides/slide6.xml" Id="R45f58179d94a4692" /><Relationship Type="http://schemas.openxmlformats.org/officeDocument/2006/relationships/slide" Target="/ppt/slides/slide7.xml" Id="Rc7f6eea331a24e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6e88bfebc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d799f1898439e" /><Relationship Type="http://schemas.openxmlformats.org/officeDocument/2006/relationships/theme" Target="/ppt/slideMasters/theme/theme1.xml" Id="R0d5dc4d1216e40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7d799f1898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a07334df5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e02c128a3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e505fcc7b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8e8591463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23e192b20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56376458548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c77d8ceb8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HÅKKI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HÅKKI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650 734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670 137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HANDEGAARD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HÅKKI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Sundts veg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934 046 447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HÅKKI HOLDING AS</a:t>
            </a:r>
          </a:p>
        </p:txBody>
      </p:sp>
    </p:spTree>
  </p:cSld>
  <p:clrMapOvr>
    <a:masterClrMapping xmlns:a="http://schemas.openxmlformats.org/drawingml/2006/main"/>
  </p:clrMapOvr>
</p:sld>
</file>