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d524f7ba2d4b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1737dda3ec4a99"/>
  </p:sldMasterIdLst>
  <p:sldIdLst>
    <p:sldId xmlns:r="http://schemas.openxmlformats.org/officeDocument/2006/relationships" id="256" r:id="Rf5666e645040469d"/>
    <p:sldId xmlns:r="http://schemas.openxmlformats.org/officeDocument/2006/relationships" id="257" r:id="Rd89361b6a9df4f1f"/>
    <p:sldId xmlns:r="http://schemas.openxmlformats.org/officeDocument/2006/relationships" id="258" r:id="R0014b95c46d84498"/>
    <p:sldId xmlns:r="http://schemas.openxmlformats.org/officeDocument/2006/relationships" id="259" r:id="R2e7831f891a14585"/>
    <p:sldId xmlns:r="http://schemas.openxmlformats.org/officeDocument/2006/relationships" id="260" r:id="Rbf117b0394a14f11"/>
    <p:sldId xmlns:r="http://schemas.openxmlformats.org/officeDocument/2006/relationships" id="261" r:id="R8f240eebf72b448c"/>
    <p:sldId xmlns:r="http://schemas.openxmlformats.org/officeDocument/2006/relationships" id="262" r:id="R41e506022f4444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737dda3ec4a99" /><Relationship Type="http://schemas.openxmlformats.org/officeDocument/2006/relationships/slide" Target="/ppt/slides/slide1.xml" Id="Rf5666e645040469d" /><Relationship Type="http://schemas.openxmlformats.org/officeDocument/2006/relationships/slide" Target="/ppt/slides/slide2.xml" Id="Rd89361b6a9df4f1f" /><Relationship Type="http://schemas.openxmlformats.org/officeDocument/2006/relationships/slide" Target="/ppt/slides/slide3.xml" Id="R0014b95c46d84498" /><Relationship Type="http://schemas.openxmlformats.org/officeDocument/2006/relationships/slide" Target="/ppt/slides/slide4.xml" Id="R2e7831f891a14585" /><Relationship Type="http://schemas.openxmlformats.org/officeDocument/2006/relationships/slide" Target="/ppt/slides/slide5.xml" Id="Rbf117b0394a14f11" /><Relationship Type="http://schemas.openxmlformats.org/officeDocument/2006/relationships/slide" Target="/ppt/slides/slide6.xml" Id="R8f240eebf72b448c" /><Relationship Type="http://schemas.openxmlformats.org/officeDocument/2006/relationships/slide" Target="/ppt/slides/slide7.xml" Id="R41e506022f4444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ef045e1bf8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69d52dc8e4a6a" /><Relationship Type="http://schemas.openxmlformats.org/officeDocument/2006/relationships/theme" Target="/ppt/slideMasters/theme/theme1.xml" Id="Rd93d7a6583a34d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969d52dc8e4a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214d46c5040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afc8a627f4f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f233e501846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9fae5db3a42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899b641e148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2778b59d64e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ee0b1ba1c4c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HAMMERSMARK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HAMMERSMARK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HAMMERSMARK HOLDING AS ble etablert [år] og holder til i Selsøyvik.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HAMMERSMARK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HAMMERSMARK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HAMMERSMARK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70 548 646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70 550 000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HAMMERSMARK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TVEIT HAMMERSMARK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HAMMERSMARK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Selsøyvikveien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8196 Selsøyvik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934 045 408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HAMMERSMARK HOLDING AS</a:t>
            </a:r>
          </a:p>
        </p:txBody>
      </p:sp>
    </p:spTree>
  </p:cSld>
  <p:clrMapOvr>
    <a:masterClrMapping xmlns:a="http://schemas.openxmlformats.org/drawingml/2006/main"/>
  </p:clrMapOvr>
</p:sld>
</file>