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97a4349bdb43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d1bf8131a64fbe"/>
  </p:sldMasterIdLst>
  <p:sldIdLst>
    <p:sldId xmlns:r="http://schemas.openxmlformats.org/officeDocument/2006/relationships" id="256" r:id="Recb506a0d3da4ea4"/>
    <p:sldId xmlns:r="http://schemas.openxmlformats.org/officeDocument/2006/relationships" id="257" r:id="Rb103f46e91244ac9"/>
    <p:sldId xmlns:r="http://schemas.openxmlformats.org/officeDocument/2006/relationships" id="258" r:id="R3718b6ee87ff4c46"/>
    <p:sldId xmlns:r="http://schemas.openxmlformats.org/officeDocument/2006/relationships" id="259" r:id="R41cedb30bcdf4c55"/>
    <p:sldId xmlns:r="http://schemas.openxmlformats.org/officeDocument/2006/relationships" id="260" r:id="Rfbd59a0ebefc4da4"/>
    <p:sldId xmlns:r="http://schemas.openxmlformats.org/officeDocument/2006/relationships" id="261" r:id="Rb52867162d474e11"/>
    <p:sldId xmlns:r="http://schemas.openxmlformats.org/officeDocument/2006/relationships" id="262" r:id="R64fae82196d843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1bf8131a64fbe" /><Relationship Type="http://schemas.openxmlformats.org/officeDocument/2006/relationships/slide" Target="/ppt/slides/slide1.xml" Id="Recb506a0d3da4ea4" /><Relationship Type="http://schemas.openxmlformats.org/officeDocument/2006/relationships/slide" Target="/ppt/slides/slide2.xml" Id="Rb103f46e91244ac9" /><Relationship Type="http://schemas.openxmlformats.org/officeDocument/2006/relationships/slide" Target="/ppt/slides/slide3.xml" Id="R3718b6ee87ff4c46" /><Relationship Type="http://schemas.openxmlformats.org/officeDocument/2006/relationships/slide" Target="/ppt/slides/slide4.xml" Id="R41cedb30bcdf4c55" /><Relationship Type="http://schemas.openxmlformats.org/officeDocument/2006/relationships/slide" Target="/ppt/slides/slide5.xml" Id="Rfbd59a0ebefc4da4" /><Relationship Type="http://schemas.openxmlformats.org/officeDocument/2006/relationships/slide" Target="/ppt/slides/slide6.xml" Id="Rb52867162d474e11" /><Relationship Type="http://schemas.openxmlformats.org/officeDocument/2006/relationships/slide" Target="/ppt/slides/slide7.xml" Id="R64fae82196d843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9e577a9f142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d51a1f30a4d7f" /><Relationship Type="http://schemas.openxmlformats.org/officeDocument/2006/relationships/theme" Target="/ppt/slideMasters/theme/theme1.xml" Id="Rea32e20792a544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fd51a1f30a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73da6cde049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33a1772c44b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c7c65efe64c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fccbf36924b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494bdc13243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94eb1978c4a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e41c7f98a4e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DKD HOLDING AS ble etablert [år] og holder til i Ytre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MICHAL PROKOP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Gaupeveien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1914 Ytre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934 039 718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DKD HOLDING AS</a:t>
            </a:r>
          </a:p>
        </p:txBody>
      </p:sp>
    </p:spTree>
  </p:cSld>
  <p:clrMapOvr>
    <a:masterClrMapping xmlns:a="http://schemas.openxmlformats.org/drawingml/2006/main"/>
  </p:clrMapOvr>
</p:sld>
</file>