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3c288230df49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1528d5ea514291"/>
  </p:sldMasterIdLst>
  <p:sldIdLst>
    <p:sldId xmlns:r="http://schemas.openxmlformats.org/officeDocument/2006/relationships" id="256" r:id="R537afb4a4cec4b74"/>
    <p:sldId xmlns:r="http://schemas.openxmlformats.org/officeDocument/2006/relationships" id="257" r:id="R028d1183d5cc4a8f"/>
    <p:sldId xmlns:r="http://schemas.openxmlformats.org/officeDocument/2006/relationships" id="258" r:id="R59c20a7fb9d349d4"/>
    <p:sldId xmlns:r="http://schemas.openxmlformats.org/officeDocument/2006/relationships" id="259" r:id="R0f380603c3ef4dbe"/>
    <p:sldId xmlns:r="http://schemas.openxmlformats.org/officeDocument/2006/relationships" id="260" r:id="R8ca02f292ada444e"/>
    <p:sldId xmlns:r="http://schemas.openxmlformats.org/officeDocument/2006/relationships" id="261" r:id="R1ca3d89eead04c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528d5ea514291" /><Relationship Type="http://schemas.openxmlformats.org/officeDocument/2006/relationships/slide" Target="/ppt/slides/slide1.xml" Id="R537afb4a4cec4b74" /><Relationship Type="http://schemas.openxmlformats.org/officeDocument/2006/relationships/slide" Target="/ppt/slides/slide2.xml" Id="R028d1183d5cc4a8f" /><Relationship Type="http://schemas.openxmlformats.org/officeDocument/2006/relationships/slide" Target="/ppt/slides/slide3.xml" Id="R59c20a7fb9d349d4" /><Relationship Type="http://schemas.openxmlformats.org/officeDocument/2006/relationships/slide" Target="/ppt/slides/slide4.xml" Id="R0f380603c3ef4dbe" /><Relationship Type="http://schemas.openxmlformats.org/officeDocument/2006/relationships/slide" Target="/ppt/slides/slide5.xml" Id="R8ca02f292ada444e" /><Relationship Type="http://schemas.openxmlformats.org/officeDocument/2006/relationships/slide" Target="/ppt/slides/slide6.xml" Id="R1ca3d89eead04c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ec80bed5c4d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229f75a2441ce" /><Relationship Type="http://schemas.openxmlformats.org/officeDocument/2006/relationships/theme" Target="/ppt/slideMasters/theme/theme1.xml" Id="Re41811f169d044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229f75a2441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ae3fc00c2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b227e583f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4e2e8b05f44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93afd1ec34f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fc278c419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e4d5bd43a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REGNSKAP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JOHNNY NILSEN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ALEXANDER REMITICADO NILSEN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Asalkleiva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934 037 871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REGNSKAP AS</a:t>
            </a:r>
          </a:p>
        </p:txBody>
      </p:sp>
    </p:spTree>
  </p:cSld>
  <p:clrMapOvr>
    <a:masterClrMapping xmlns:a="http://schemas.openxmlformats.org/drawingml/2006/main"/>
  </p:clrMapOvr>
</p:sld>
</file>