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235cf24df046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2797b9b7304ed2"/>
  </p:sldMasterIdLst>
  <p:sldIdLst>
    <p:sldId xmlns:r="http://schemas.openxmlformats.org/officeDocument/2006/relationships" id="256" r:id="R5fa82ce0950349a0"/>
    <p:sldId xmlns:r="http://schemas.openxmlformats.org/officeDocument/2006/relationships" id="257" r:id="Rab88c3ad80584bb8"/>
    <p:sldId xmlns:r="http://schemas.openxmlformats.org/officeDocument/2006/relationships" id="258" r:id="R6b473d74a86f4121"/>
    <p:sldId xmlns:r="http://schemas.openxmlformats.org/officeDocument/2006/relationships" id="259" r:id="Rb33ee3a78ebd47a3"/>
    <p:sldId xmlns:r="http://schemas.openxmlformats.org/officeDocument/2006/relationships" id="260" r:id="R4c27ba62b42947f5"/>
    <p:sldId xmlns:r="http://schemas.openxmlformats.org/officeDocument/2006/relationships" id="261" r:id="Rf4a4bd63ce4d4304"/>
    <p:sldId xmlns:r="http://schemas.openxmlformats.org/officeDocument/2006/relationships" id="262" r:id="R94aac149ca754b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2797b9b7304ed2" /><Relationship Type="http://schemas.openxmlformats.org/officeDocument/2006/relationships/slide" Target="/ppt/slides/slide1.xml" Id="R5fa82ce0950349a0" /><Relationship Type="http://schemas.openxmlformats.org/officeDocument/2006/relationships/slide" Target="/ppt/slides/slide2.xml" Id="Rab88c3ad80584bb8" /><Relationship Type="http://schemas.openxmlformats.org/officeDocument/2006/relationships/slide" Target="/ppt/slides/slide3.xml" Id="R6b473d74a86f4121" /><Relationship Type="http://schemas.openxmlformats.org/officeDocument/2006/relationships/slide" Target="/ppt/slides/slide4.xml" Id="Rb33ee3a78ebd47a3" /><Relationship Type="http://schemas.openxmlformats.org/officeDocument/2006/relationships/slide" Target="/ppt/slides/slide5.xml" Id="R4c27ba62b42947f5" /><Relationship Type="http://schemas.openxmlformats.org/officeDocument/2006/relationships/slide" Target="/ppt/slides/slide6.xml" Id="Rf4a4bd63ce4d4304" /><Relationship Type="http://schemas.openxmlformats.org/officeDocument/2006/relationships/slide" Target="/ppt/slides/slide7.xml" Id="R94aac149ca754b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1f779dab7c4d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481c2364cd4203" /><Relationship Type="http://schemas.openxmlformats.org/officeDocument/2006/relationships/theme" Target="/ppt/slideMasters/theme/theme1.xml" Id="R4380a43f696d4b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481c2364cd42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976dc23a304a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3cb7d85954f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9f63f3e5546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ff9e898e0f42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689c5a5f4a47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623264475843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22c0b8e0a4f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HTC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HTC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HTC HOLDING AS ble etablert [år] og holder til i Kråkerøy.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HTC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HTC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HTC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512 860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11 072 164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11 102 436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HTC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SVENDSEN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HTC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Tankodden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1679 Kråkerøy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934 036 727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HTC HOLDING AS</a:t>
            </a:r>
          </a:p>
        </p:txBody>
      </p:sp>
    </p:spTree>
  </p:cSld>
  <p:clrMapOvr>
    <a:masterClrMapping xmlns:a="http://schemas.openxmlformats.org/drawingml/2006/main"/>
  </p:clrMapOvr>
</p:sld>
</file>