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b73ef235da4f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24ac943e2f4a20"/>
  </p:sldMasterIdLst>
  <p:sldIdLst>
    <p:sldId xmlns:r="http://schemas.openxmlformats.org/officeDocument/2006/relationships" id="256" r:id="R790a8e9477f0408a"/>
    <p:sldId xmlns:r="http://schemas.openxmlformats.org/officeDocument/2006/relationships" id="257" r:id="R8f12da43647641f0"/>
    <p:sldId xmlns:r="http://schemas.openxmlformats.org/officeDocument/2006/relationships" id="258" r:id="Rad554dea3ad64a31"/>
    <p:sldId xmlns:r="http://schemas.openxmlformats.org/officeDocument/2006/relationships" id="259" r:id="R0542dacf0b654bbc"/>
    <p:sldId xmlns:r="http://schemas.openxmlformats.org/officeDocument/2006/relationships" id="260" r:id="Re4ce64bad1384084"/>
    <p:sldId xmlns:r="http://schemas.openxmlformats.org/officeDocument/2006/relationships" id="261" r:id="R6c38fcf1bea14509"/>
    <p:sldId xmlns:r="http://schemas.openxmlformats.org/officeDocument/2006/relationships" id="262" r:id="R1318224a039a4f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24ac943e2f4a20" /><Relationship Type="http://schemas.openxmlformats.org/officeDocument/2006/relationships/slide" Target="/ppt/slides/slide1.xml" Id="R790a8e9477f0408a" /><Relationship Type="http://schemas.openxmlformats.org/officeDocument/2006/relationships/slide" Target="/ppt/slides/slide2.xml" Id="R8f12da43647641f0" /><Relationship Type="http://schemas.openxmlformats.org/officeDocument/2006/relationships/slide" Target="/ppt/slides/slide3.xml" Id="Rad554dea3ad64a31" /><Relationship Type="http://schemas.openxmlformats.org/officeDocument/2006/relationships/slide" Target="/ppt/slides/slide4.xml" Id="R0542dacf0b654bbc" /><Relationship Type="http://schemas.openxmlformats.org/officeDocument/2006/relationships/slide" Target="/ppt/slides/slide5.xml" Id="Re4ce64bad1384084" /><Relationship Type="http://schemas.openxmlformats.org/officeDocument/2006/relationships/slide" Target="/ppt/slides/slide6.xml" Id="R6c38fcf1bea14509" /><Relationship Type="http://schemas.openxmlformats.org/officeDocument/2006/relationships/slide" Target="/ppt/slides/slide7.xml" Id="R1318224a039a4f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fe2a36c20d43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4639072c7403c" /><Relationship Type="http://schemas.openxmlformats.org/officeDocument/2006/relationships/theme" Target="/ppt/slideMasters/theme/theme1.xml" Id="R002cc75f5c4d48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b4639072c740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bcd9e24924b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d4e731eae41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22f9bd2bf4f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eb9b11f6e46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83e321cc841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cc63832404b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78bc3a5b642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URDAL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360 598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URDAL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Justlia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934 010 248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URDAL INVEST AS</a:t>
            </a:r>
          </a:p>
        </p:txBody>
      </p:sp>
    </p:spTree>
  </p:cSld>
  <p:clrMapOvr>
    <a:masterClrMapping xmlns:a="http://schemas.openxmlformats.org/drawingml/2006/main"/>
  </p:clrMapOvr>
</p:sld>
</file>