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0ebe50e44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aa4c0beeb84a20"/>
  </p:sldMasterIdLst>
  <p:sldIdLst>
    <p:sldId xmlns:r="http://schemas.openxmlformats.org/officeDocument/2006/relationships" id="256" r:id="Rd28d0903b37d4bfd"/>
    <p:sldId xmlns:r="http://schemas.openxmlformats.org/officeDocument/2006/relationships" id="257" r:id="Rbe338116d3fd45de"/>
    <p:sldId xmlns:r="http://schemas.openxmlformats.org/officeDocument/2006/relationships" id="258" r:id="R1ef9c3c47d204606"/>
    <p:sldId xmlns:r="http://schemas.openxmlformats.org/officeDocument/2006/relationships" id="259" r:id="R5c2d2e6025b74d75"/>
    <p:sldId xmlns:r="http://schemas.openxmlformats.org/officeDocument/2006/relationships" id="260" r:id="Rfd1bc4ed8e2549d8"/>
    <p:sldId xmlns:r="http://schemas.openxmlformats.org/officeDocument/2006/relationships" id="261" r:id="Rae631e6ee2e2474b"/>
    <p:sldId xmlns:r="http://schemas.openxmlformats.org/officeDocument/2006/relationships" id="262" r:id="R699a678e8b22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a4c0beeb84a20" /><Relationship Type="http://schemas.openxmlformats.org/officeDocument/2006/relationships/slide" Target="/ppt/slides/slide1.xml" Id="Rd28d0903b37d4bfd" /><Relationship Type="http://schemas.openxmlformats.org/officeDocument/2006/relationships/slide" Target="/ppt/slides/slide2.xml" Id="Rbe338116d3fd45de" /><Relationship Type="http://schemas.openxmlformats.org/officeDocument/2006/relationships/slide" Target="/ppt/slides/slide3.xml" Id="R1ef9c3c47d204606" /><Relationship Type="http://schemas.openxmlformats.org/officeDocument/2006/relationships/slide" Target="/ppt/slides/slide4.xml" Id="R5c2d2e6025b74d75" /><Relationship Type="http://schemas.openxmlformats.org/officeDocument/2006/relationships/slide" Target="/ppt/slides/slide5.xml" Id="Rfd1bc4ed8e2549d8" /><Relationship Type="http://schemas.openxmlformats.org/officeDocument/2006/relationships/slide" Target="/ppt/slides/slide6.xml" Id="Rae631e6ee2e2474b" /><Relationship Type="http://schemas.openxmlformats.org/officeDocument/2006/relationships/slide" Target="/ppt/slides/slide7.xml" Id="R699a678e8b22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8ee1c5d1b48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24fda601d47ea" /><Relationship Type="http://schemas.openxmlformats.org/officeDocument/2006/relationships/theme" Target="/ppt/slideMasters/theme/theme1.xml" Id="Rf9007ac76c00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24fda601d47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7d3596446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6d5392b24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1b43756d6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c54dd3c04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f1debd60943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631459f194f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ff39a2f7c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VISOL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198 364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178 364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SOLEM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934 010 191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VISOL AS</a:t>
            </a:r>
          </a:p>
        </p:txBody>
      </p:sp>
    </p:spTree>
  </p:cSld>
  <p:clrMapOvr>
    <a:masterClrMapping xmlns:a="http://schemas.openxmlformats.org/drawingml/2006/main"/>
  </p:clrMapOvr>
</p:sld>
</file>