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fcdabbb8a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4f05f9475740e3"/>
  </p:sldMasterIdLst>
  <p:sldIdLst>
    <p:sldId xmlns:r="http://schemas.openxmlformats.org/officeDocument/2006/relationships" id="256" r:id="Raa9f74c86f804e77"/>
    <p:sldId xmlns:r="http://schemas.openxmlformats.org/officeDocument/2006/relationships" id="257" r:id="Rab1cc00f340d4a89"/>
    <p:sldId xmlns:r="http://schemas.openxmlformats.org/officeDocument/2006/relationships" id="258" r:id="R24c65c285feb44d9"/>
    <p:sldId xmlns:r="http://schemas.openxmlformats.org/officeDocument/2006/relationships" id="259" r:id="R159be5818ca64926"/>
    <p:sldId xmlns:r="http://schemas.openxmlformats.org/officeDocument/2006/relationships" id="260" r:id="Re0aa465efe724c9b"/>
    <p:sldId xmlns:r="http://schemas.openxmlformats.org/officeDocument/2006/relationships" id="261" r:id="R839ab7a3f4874ebe"/>
    <p:sldId xmlns:r="http://schemas.openxmlformats.org/officeDocument/2006/relationships" id="262" r:id="Rb7ea3aab50c3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f05f9475740e3" /><Relationship Type="http://schemas.openxmlformats.org/officeDocument/2006/relationships/slide" Target="/ppt/slides/slide1.xml" Id="Raa9f74c86f804e77" /><Relationship Type="http://schemas.openxmlformats.org/officeDocument/2006/relationships/slide" Target="/ppt/slides/slide2.xml" Id="Rab1cc00f340d4a89" /><Relationship Type="http://schemas.openxmlformats.org/officeDocument/2006/relationships/slide" Target="/ppt/slides/slide3.xml" Id="R24c65c285feb44d9" /><Relationship Type="http://schemas.openxmlformats.org/officeDocument/2006/relationships/slide" Target="/ppt/slides/slide4.xml" Id="R159be5818ca64926" /><Relationship Type="http://schemas.openxmlformats.org/officeDocument/2006/relationships/slide" Target="/ppt/slides/slide5.xml" Id="Re0aa465efe724c9b" /><Relationship Type="http://schemas.openxmlformats.org/officeDocument/2006/relationships/slide" Target="/ppt/slides/slide6.xml" Id="R839ab7a3f4874ebe" /><Relationship Type="http://schemas.openxmlformats.org/officeDocument/2006/relationships/slide" Target="/ppt/slides/slide7.xml" Id="Rb7ea3aab50c3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e40c33f3041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c561d2e9d478a" /><Relationship Type="http://schemas.openxmlformats.org/officeDocument/2006/relationships/theme" Target="/ppt/slideMasters/theme/theme1.xml" Id="R779edcd9df87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c561d2e9d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ba0e54c85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2ee37412840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2becdfa2e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988000f77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279a844e2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8f03e5a204e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9f5b98917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VTL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VTL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TRØAN LILLEBO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Breidablikveien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933 999 068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VTL HOLDING AS</a:t>
            </a:r>
          </a:p>
        </p:txBody>
      </p:sp>
    </p:spTree>
  </p:cSld>
  <p:clrMapOvr>
    <a:masterClrMapping xmlns:a="http://schemas.openxmlformats.org/drawingml/2006/main"/>
  </p:clrMapOvr>
</p:sld>
</file>