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4c6c34cd84e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39646b0c2443a3"/>
  </p:sldMasterIdLst>
  <p:sldIdLst>
    <p:sldId xmlns:r="http://schemas.openxmlformats.org/officeDocument/2006/relationships" id="256" r:id="Raa4081ae42d046ff"/>
    <p:sldId xmlns:r="http://schemas.openxmlformats.org/officeDocument/2006/relationships" id="257" r:id="R36dad86db3a94cd6"/>
    <p:sldId xmlns:r="http://schemas.openxmlformats.org/officeDocument/2006/relationships" id="258" r:id="R693f0575c2464f8a"/>
    <p:sldId xmlns:r="http://schemas.openxmlformats.org/officeDocument/2006/relationships" id="259" r:id="R109ca496262e4d63"/>
    <p:sldId xmlns:r="http://schemas.openxmlformats.org/officeDocument/2006/relationships" id="260" r:id="Rb03501096a1f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9646b0c2443a3" /><Relationship Type="http://schemas.openxmlformats.org/officeDocument/2006/relationships/slide" Target="/ppt/slides/slide1.xml" Id="Raa4081ae42d046ff" /><Relationship Type="http://schemas.openxmlformats.org/officeDocument/2006/relationships/slide" Target="/ppt/slides/slide2.xml" Id="R36dad86db3a94cd6" /><Relationship Type="http://schemas.openxmlformats.org/officeDocument/2006/relationships/slide" Target="/ppt/slides/slide3.xml" Id="R693f0575c2464f8a" /><Relationship Type="http://schemas.openxmlformats.org/officeDocument/2006/relationships/slide" Target="/ppt/slides/slide4.xml" Id="R109ca496262e4d63" /><Relationship Type="http://schemas.openxmlformats.org/officeDocument/2006/relationships/slide" Target="/ppt/slides/slide5.xml" Id="Rb03501096a1f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927d8dd6e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424e1fd9e4fe3" /><Relationship Type="http://schemas.openxmlformats.org/officeDocument/2006/relationships/theme" Target="/ppt/slideMasters/theme/theme1.xml" Id="Rd531a6035905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424e1fd9e4f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f428e0ba5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21b605f9548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95dbaabbd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7cddb970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ffd86f71b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