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95deb66fb9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ef042dbac4929"/>
  </p:sldMasterIdLst>
  <p:sldIdLst>
    <p:sldId xmlns:r="http://schemas.openxmlformats.org/officeDocument/2006/relationships" id="256" r:id="Rc30c7452e0be4521"/>
    <p:sldId xmlns:r="http://schemas.openxmlformats.org/officeDocument/2006/relationships" id="257" r:id="R36f4daacb7ad45e5"/>
    <p:sldId xmlns:r="http://schemas.openxmlformats.org/officeDocument/2006/relationships" id="258" r:id="Rd578dd066bd7475b"/>
    <p:sldId xmlns:r="http://schemas.openxmlformats.org/officeDocument/2006/relationships" id="259" r:id="R9d55668547c74343"/>
    <p:sldId xmlns:r="http://schemas.openxmlformats.org/officeDocument/2006/relationships" id="260" r:id="Rd579907b43d04f72"/>
    <p:sldId xmlns:r="http://schemas.openxmlformats.org/officeDocument/2006/relationships" id="261" r:id="Rfae26281a36a4c05"/>
    <p:sldId xmlns:r="http://schemas.openxmlformats.org/officeDocument/2006/relationships" id="262" r:id="Rd31b902a197d49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ef042dbac4929" /><Relationship Type="http://schemas.openxmlformats.org/officeDocument/2006/relationships/slide" Target="/ppt/slides/slide1.xml" Id="Rc30c7452e0be4521" /><Relationship Type="http://schemas.openxmlformats.org/officeDocument/2006/relationships/slide" Target="/ppt/slides/slide2.xml" Id="R36f4daacb7ad45e5" /><Relationship Type="http://schemas.openxmlformats.org/officeDocument/2006/relationships/slide" Target="/ppt/slides/slide3.xml" Id="Rd578dd066bd7475b" /><Relationship Type="http://schemas.openxmlformats.org/officeDocument/2006/relationships/slide" Target="/ppt/slides/slide4.xml" Id="R9d55668547c74343" /><Relationship Type="http://schemas.openxmlformats.org/officeDocument/2006/relationships/slide" Target="/ppt/slides/slide5.xml" Id="Rd579907b43d04f72" /><Relationship Type="http://schemas.openxmlformats.org/officeDocument/2006/relationships/slide" Target="/ppt/slides/slide6.xml" Id="Rfae26281a36a4c05" /><Relationship Type="http://schemas.openxmlformats.org/officeDocument/2006/relationships/slide" Target="/ppt/slides/slide7.xml" Id="Rd31b902a197d49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0ec7fcc93447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1eebf569b4f4a" /><Relationship Type="http://schemas.openxmlformats.org/officeDocument/2006/relationships/theme" Target="/ppt/slideMasters/theme/theme1.xml" Id="R266f6bddb859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1eebf569b4f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61099fe4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9bc0def7b4a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e593fcac0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1c04a0161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8ecf0f662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cef8890ae42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e8a6fd7d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GOGGEN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GOGGEN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645 969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671 457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676 655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MARGRETHE MIDBØE-BJØRNSTAD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Elisenbergveien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933 969 037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GOGGEN AS</a:t>
            </a:r>
          </a:p>
        </p:txBody>
      </p:sp>
    </p:spTree>
  </p:cSld>
  <p:clrMapOvr>
    <a:masterClrMapping xmlns:a="http://schemas.openxmlformats.org/drawingml/2006/main"/>
  </p:clrMapOvr>
</p:sld>
</file>