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91d6e3748749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3eb04404ac4024"/>
  </p:sldMasterIdLst>
  <p:sldIdLst>
    <p:sldId xmlns:r="http://schemas.openxmlformats.org/officeDocument/2006/relationships" id="256" r:id="R14dd34014d644204"/>
    <p:sldId xmlns:r="http://schemas.openxmlformats.org/officeDocument/2006/relationships" id="257" r:id="R4b218c4a88e44dfa"/>
    <p:sldId xmlns:r="http://schemas.openxmlformats.org/officeDocument/2006/relationships" id="258" r:id="R3888a863ad9342d3"/>
    <p:sldId xmlns:r="http://schemas.openxmlformats.org/officeDocument/2006/relationships" id="259" r:id="R3520091f80764342"/>
    <p:sldId xmlns:r="http://schemas.openxmlformats.org/officeDocument/2006/relationships" id="260" r:id="Rd0a3dc5bef554f47"/>
    <p:sldId xmlns:r="http://schemas.openxmlformats.org/officeDocument/2006/relationships" id="261" r:id="R3d5749dd87804f5d"/>
    <p:sldId xmlns:r="http://schemas.openxmlformats.org/officeDocument/2006/relationships" id="262" r:id="R46630d9564a847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3eb04404ac4024" /><Relationship Type="http://schemas.openxmlformats.org/officeDocument/2006/relationships/slide" Target="/ppt/slides/slide1.xml" Id="R14dd34014d644204" /><Relationship Type="http://schemas.openxmlformats.org/officeDocument/2006/relationships/slide" Target="/ppt/slides/slide2.xml" Id="R4b218c4a88e44dfa" /><Relationship Type="http://schemas.openxmlformats.org/officeDocument/2006/relationships/slide" Target="/ppt/slides/slide3.xml" Id="R3888a863ad9342d3" /><Relationship Type="http://schemas.openxmlformats.org/officeDocument/2006/relationships/slide" Target="/ppt/slides/slide4.xml" Id="R3520091f80764342" /><Relationship Type="http://schemas.openxmlformats.org/officeDocument/2006/relationships/slide" Target="/ppt/slides/slide5.xml" Id="Rd0a3dc5bef554f47" /><Relationship Type="http://schemas.openxmlformats.org/officeDocument/2006/relationships/slide" Target="/ppt/slides/slide6.xml" Id="R3d5749dd87804f5d" /><Relationship Type="http://schemas.openxmlformats.org/officeDocument/2006/relationships/slide" Target="/ppt/slides/slide7.xml" Id="R46630d9564a847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19799650f144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8bc83319a471f" /><Relationship Type="http://schemas.openxmlformats.org/officeDocument/2006/relationships/theme" Target="/ppt/slideMasters/theme/theme1.xml" Id="R5b9a98f5f1d240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a8bc83319a47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94a8297e944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622b07f8f49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fe4bc3d3340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4e2d84a734f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f433a82654f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af01f048242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0113b57404b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223 838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151 231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FUTURE INVEST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ORAKEL INVEST GROUP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MRW INVEST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Birkelands vei 27b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ruud@evgruppen.no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933 968 693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EVG HOLDING AS</a:t>
            </a:r>
          </a:p>
        </p:txBody>
      </p:sp>
    </p:spTree>
  </p:cSld>
  <p:clrMapOvr>
    <a:masterClrMapping xmlns:a="http://schemas.openxmlformats.org/drawingml/2006/main"/>
  </p:clrMapOvr>
</p:sld>
</file>