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cf037b585041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84b9873108456b"/>
  </p:sldMasterIdLst>
  <p:sldIdLst>
    <p:sldId xmlns:r="http://schemas.openxmlformats.org/officeDocument/2006/relationships" id="256" r:id="R0671b87ffe3748d8"/>
    <p:sldId xmlns:r="http://schemas.openxmlformats.org/officeDocument/2006/relationships" id="257" r:id="Ra9846c9598054717"/>
    <p:sldId xmlns:r="http://schemas.openxmlformats.org/officeDocument/2006/relationships" id="258" r:id="Rcc1d49f7b3204dee"/>
    <p:sldId xmlns:r="http://schemas.openxmlformats.org/officeDocument/2006/relationships" id="259" r:id="R747eb37bc7a641c8"/>
    <p:sldId xmlns:r="http://schemas.openxmlformats.org/officeDocument/2006/relationships" id="260" r:id="R1a8de3ea933748ec"/>
    <p:sldId xmlns:r="http://schemas.openxmlformats.org/officeDocument/2006/relationships" id="261" r:id="Rb76f271bbfbd42e5"/>
    <p:sldId xmlns:r="http://schemas.openxmlformats.org/officeDocument/2006/relationships" id="262" r:id="Rb9826c7b809a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84b9873108456b" /><Relationship Type="http://schemas.openxmlformats.org/officeDocument/2006/relationships/slide" Target="/ppt/slides/slide1.xml" Id="R0671b87ffe3748d8" /><Relationship Type="http://schemas.openxmlformats.org/officeDocument/2006/relationships/slide" Target="/ppt/slides/slide2.xml" Id="Ra9846c9598054717" /><Relationship Type="http://schemas.openxmlformats.org/officeDocument/2006/relationships/slide" Target="/ppt/slides/slide3.xml" Id="Rcc1d49f7b3204dee" /><Relationship Type="http://schemas.openxmlformats.org/officeDocument/2006/relationships/slide" Target="/ppt/slides/slide4.xml" Id="R747eb37bc7a641c8" /><Relationship Type="http://schemas.openxmlformats.org/officeDocument/2006/relationships/slide" Target="/ppt/slides/slide5.xml" Id="R1a8de3ea933748ec" /><Relationship Type="http://schemas.openxmlformats.org/officeDocument/2006/relationships/slide" Target="/ppt/slides/slide6.xml" Id="Rb76f271bbfbd42e5" /><Relationship Type="http://schemas.openxmlformats.org/officeDocument/2006/relationships/slide" Target="/ppt/slides/slide7.xml" Id="Rb9826c7b809a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91ec8ec29547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48f29a2614cc5" /><Relationship Type="http://schemas.openxmlformats.org/officeDocument/2006/relationships/theme" Target="/ppt/slideMasters/theme/theme1.xml" Id="R6a40adf49ddb4f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848f29a2614c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e9e9e889045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ca5c1626340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1826d7f1f45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8656881eb47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360bdec7a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a2f8477d240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cf622fc2f49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JSH.HOLDING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JSH.HOLDING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JSH.HOLDING AS ble etablert [år] og holder til i Rånåsfoss.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JSH.HOLDING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JSH.HOLDING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JSH.HOLDING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JSH.HOLDING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SOLBERG HERNES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JSH.HOLDING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Sandneslia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1927 Rånåsfoss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933 958 884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JSH.HOLDING AS</a:t>
            </a:r>
          </a:p>
        </p:txBody>
      </p:sp>
    </p:spTree>
  </p:cSld>
  <p:clrMapOvr>
    <a:masterClrMapping xmlns:a="http://schemas.openxmlformats.org/drawingml/2006/main"/>
  </p:clrMapOvr>
</p:sld>
</file>