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fbf1b6ec554a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8a108c72d64072"/>
  </p:sldMasterIdLst>
  <p:sldIdLst>
    <p:sldId xmlns:r="http://schemas.openxmlformats.org/officeDocument/2006/relationships" id="256" r:id="Rb346fab1ba2540ee"/>
    <p:sldId xmlns:r="http://schemas.openxmlformats.org/officeDocument/2006/relationships" id="257" r:id="Rd538280096b34288"/>
    <p:sldId xmlns:r="http://schemas.openxmlformats.org/officeDocument/2006/relationships" id="258" r:id="Rc88d6fbacb014940"/>
    <p:sldId xmlns:r="http://schemas.openxmlformats.org/officeDocument/2006/relationships" id="259" r:id="R44b79361887a461e"/>
    <p:sldId xmlns:r="http://schemas.openxmlformats.org/officeDocument/2006/relationships" id="260" r:id="Radec38a2bba84385"/>
    <p:sldId xmlns:r="http://schemas.openxmlformats.org/officeDocument/2006/relationships" id="261" r:id="R67468292033d485b"/>
    <p:sldId xmlns:r="http://schemas.openxmlformats.org/officeDocument/2006/relationships" id="262" r:id="R25cabfdd7c79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a108c72d64072" /><Relationship Type="http://schemas.openxmlformats.org/officeDocument/2006/relationships/slide" Target="/ppt/slides/slide1.xml" Id="Rb346fab1ba2540ee" /><Relationship Type="http://schemas.openxmlformats.org/officeDocument/2006/relationships/slide" Target="/ppt/slides/slide2.xml" Id="Rd538280096b34288" /><Relationship Type="http://schemas.openxmlformats.org/officeDocument/2006/relationships/slide" Target="/ppt/slides/slide3.xml" Id="Rc88d6fbacb014940" /><Relationship Type="http://schemas.openxmlformats.org/officeDocument/2006/relationships/slide" Target="/ppt/slides/slide4.xml" Id="R44b79361887a461e" /><Relationship Type="http://schemas.openxmlformats.org/officeDocument/2006/relationships/slide" Target="/ppt/slides/slide5.xml" Id="Radec38a2bba84385" /><Relationship Type="http://schemas.openxmlformats.org/officeDocument/2006/relationships/slide" Target="/ppt/slides/slide6.xml" Id="R67468292033d485b" /><Relationship Type="http://schemas.openxmlformats.org/officeDocument/2006/relationships/slide" Target="/ppt/slides/slide7.xml" Id="R25cabfdd7c79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1587e7ed942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aae8bfdd94444" /><Relationship Type="http://schemas.openxmlformats.org/officeDocument/2006/relationships/theme" Target="/ppt/slideMasters/theme/theme1.xml" Id="R443a53dc375241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0aae8bfdd944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0e6acc8c24f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c8459d94747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a8c64d3234d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f3ca673c541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cb4dad53344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f174c0b674e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f92b1e70a40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RACINE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RACINE FINANS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14 915 071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17 478 774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  –  79,6 %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  –  18,4 %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Banegate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933 946 010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RACINE FINANS AS</a:t>
            </a:r>
          </a:p>
        </p:txBody>
      </p:sp>
    </p:spTree>
  </p:cSld>
  <p:clrMapOvr>
    <a:masterClrMapping xmlns:a="http://schemas.openxmlformats.org/drawingml/2006/main"/>
  </p:clrMapOvr>
</p:sld>
</file>