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90b9d5ab6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cfa16c8b042ac"/>
  </p:sldMasterIdLst>
  <p:sldIdLst>
    <p:sldId xmlns:r="http://schemas.openxmlformats.org/officeDocument/2006/relationships" id="256" r:id="Rbcdc08d6ff4b48f1"/>
    <p:sldId xmlns:r="http://schemas.openxmlformats.org/officeDocument/2006/relationships" id="257" r:id="Rf15de12e3f4a4760"/>
    <p:sldId xmlns:r="http://schemas.openxmlformats.org/officeDocument/2006/relationships" id="258" r:id="R4ffd4bfc85fd402a"/>
    <p:sldId xmlns:r="http://schemas.openxmlformats.org/officeDocument/2006/relationships" id="259" r:id="R00a0bbfee093470b"/>
    <p:sldId xmlns:r="http://schemas.openxmlformats.org/officeDocument/2006/relationships" id="260" r:id="Re3bed81094084deb"/>
    <p:sldId xmlns:r="http://schemas.openxmlformats.org/officeDocument/2006/relationships" id="261" r:id="Re9f050857f4449e2"/>
    <p:sldId xmlns:r="http://schemas.openxmlformats.org/officeDocument/2006/relationships" id="262" r:id="R4a5f8e16f25f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cfa16c8b042ac" /><Relationship Type="http://schemas.openxmlformats.org/officeDocument/2006/relationships/slide" Target="/ppt/slides/slide1.xml" Id="Rbcdc08d6ff4b48f1" /><Relationship Type="http://schemas.openxmlformats.org/officeDocument/2006/relationships/slide" Target="/ppt/slides/slide2.xml" Id="Rf15de12e3f4a4760" /><Relationship Type="http://schemas.openxmlformats.org/officeDocument/2006/relationships/slide" Target="/ppt/slides/slide3.xml" Id="R4ffd4bfc85fd402a" /><Relationship Type="http://schemas.openxmlformats.org/officeDocument/2006/relationships/slide" Target="/ppt/slides/slide4.xml" Id="R00a0bbfee093470b" /><Relationship Type="http://schemas.openxmlformats.org/officeDocument/2006/relationships/slide" Target="/ppt/slides/slide5.xml" Id="Re3bed81094084deb" /><Relationship Type="http://schemas.openxmlformats.org/officeDocument/2006/relationships/slide" Target="/ppt/slides/slide6.xml" Id="Re9f050857f4449e2" /><Relationship Type="http://schemas.openxmlformats.org/officeDocument/2006/relationships/slide" Target="/ppt/slides/slide7.xml" Id="R4a5f8e16f25f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136ed6ac5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d71a2771e487a" /><Relationship Type="http://schemas.openxmlformats.org/officeDocument/2006/relationships/theme" Target="/ppt/slideMasters/theme/theme1.xml" Id="Re2dac351c05c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d71a2771e48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c1437befc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d7e59d0d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da9e3b71e44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888ff2688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e5c3d851c40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963f762cb4a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8c86d8cf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VOVA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ANDRE MOSS VÅGENES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Ørjan Andre Moss Vågenes, Florvågøen 141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933 917 967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VOVA AS</a:t>
            </a:r>
          </a:p>
        </p:txBody>
      </p:sp>
    </p:spTree>
  </p:cSld>
  <p:clrMapOvr>
    <a:masterClrMapping xmlns:a="http://schemas.openxmlformats.org/drawingml/2006/main"/>
  </p:clrMapOvr>
</p:sld>
</file>