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c7a705719e40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4c638ed6964c6e"/>
  </p:sldMasterIdLst>
  <p:sldIdLst>
    <p:sldId xmlns:r="http://schemas.openxmlformats.org/officeDocument/2006/relationships" id="256" r:id="Ra246d222a9b245fb"/>
    <p:sldId xmlns:r="http://schemas.openxmlformats.org/officeDocument/2006/relationships" id="257" r:id="R84fe0a52f3f94615"/>
    <p:sldId xmlns:r="http://schemas.openxmlformats.org/officeDocument/2006/relationships" id="258" r:id="R10e5e8baaddd47c8"/>
    <p:sldId xmlns:r="http://schemas.openxmlformats.org/officeDocument/2006/relationships" id="259" r:id="Rdce69feac0ee4837"/>
    <p:sldId xmlns:r="http://schemas.openxmlformats.org/officeDocument/2006/relationships" id="260" r:id="Rc9fc6f8e014343f8"/>
    <p:sldId xmlns:r="http://schemas.openxmlformats.org/officeDocument/2006/relationships" id="261" r:id="R8a7dccc4a20f48c9"/>
    <p:sldId xmlns:r="http://schemas.openxmlformats.org/officeDocument/2006/relationships" id="262" r:id="Rda52a46d202649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4c638ed6964c6e" /><Relationship Type="http://schemas.openxmlformats.org/officeDocument/2006/relationships/slide" Target="/ppt/slides/slide1.xml" Id="Ra246d222a9b245fb" /><Relationship Type="http://schemas.openxmlformats.org/officeDocument/2006/relationships/slide" Target="/ppt/slides/slide2.xml" Id="R84fe0a52f3f94615" /><Relationship Type="http://schemas.openxmlformats.org/officeDocument/2006/relationships/slide" Target="/ppt/slides/slide3.xml" Id="R10e5e8baaddd47c8" /><Relationship Type="http://schemas.openxmlformats.org/officeDocument/2006/relationships/slide" Target="/ppt/slides/slide4.xml" Id="Rdce69feac0ee4837" /><Relationship Type="http://schemas.openxmlformats.org/officeDocument/2006/relationships/slide" Target="/ppt/slides/slide5.xml" Id="Rc9fc6f8e014343f8" /><Relationship Type="http://schemas.openxmlformats.org/officeDocument/2006/relationships/slide" Target="/ppt/slides/slide6.xml" Id="R8a7dccc4a20f48c9" /><Relationship Type="http://schemas.openxmlformats.org/officeDocument/2006/relationships/slide" Target="/ppt/slides/slide7.xml" Id="Rda52a46d202649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00c7252ea64d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cf4840d714573" /><Relationship Type="http://schemas.openxmlformats.org/officeDocument/2006/relationships/theme" Target="/ppt/slideMasters/theme/theme1.xml" Id="R29656671c2f140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dcf4840d7145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1032e0d9b4a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4e7f489fe47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71f72979748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df006d12443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3443da8794c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2b75c37f948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2462a800e41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KARLSBERG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KARLSBERG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4 221 709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−384 714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−1 135 641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15 773 221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24 103 398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MARØ ODD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Parkgata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10 17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oem@karlsberg.no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www.karlsberg.no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933 910 849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KARLSBERG AS</a:t>
            </a:r>
          </a:p>
        </p:txBody>
      </p:sp>
    </p:spTree>
  </p:cSld>
  <p:clrMapOvr>
    <a:masterClrMapping xmlns:a="http://schemas.openxmlformats.org/drawingml/2006/main"/>
  </p:clrMapOvr>
</p:sld>
</file>