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d4414c8c6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a73fdda6d4fa5"/>
  </p:sldMasterIdLst>
  <p:sldIdLst>
    <p:sldId xmlns:r="http://schemas.openxmlformats.org/officeDocument/2006/relationships" id="256" r:id="Rdae6f96e161c48aa"/>
    <p:sldId xmlns:r="http://schemas.openxmlformats.org/officeDocument/2006/relationships" id="257" r:id="R282e572bd7964d6e"/>
    <p:sldId xmlns:r="http://schemas.openxmlformats.org/officeDocument/2006/relationships" id="258" r:id="Rc24a26d6e5fb4d94"/>
    <p:sldId xmlns:r="http://schemas.openxmlformats.org/officeDocument/2006/relationships" id="259" r:id="Rf4c0356b3f804b1b"/>
    <p:sldId xmlns:r="http://schemas.openxmlformats.org/officeDocument/2006/relationships" id="260" r:id="Rcccc75909da04449"/>
    <p:sldId xmlns:r="http://schemas.openxmlformats.org/officeDocument/2006/relationships" id="261" r:id="R7047bbe48f71412c"/>
    <p:sldId xmlns:r="http://schemas.openxmlformats.org/officeDocument/2006/relationships" id="262" r:id="R0c40d73f462c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a73fdda6d4fa5" /><Relationship Type="http://schemas.openxmlformats.org/officeDocument/2006/relationships/slide" Target="/ppt/slides/slide1.xml" Id="Rdae6f96e161c48aa" /><Relationship Type="http://schemas.openxmlformats.org/officeDocument/2006/relationships/slide" Target="/ppt/slides/slide2.xml" Id="R282e572bd7964d6e" /><Relationship Type="http://schemas.openxmlformats.org/officeDocument/2006/relationships/slide" Target="/ppt/slides/slide3.xml" Id="Rc24a26d6e5fb4d94" /><Relationship Type="http://schemas.openxmlformats.org/officeDocument/2006/relationships/slide" Target="/ppt/slides/slide4.xml" Id="Rf4c0356b3f804b1b" /><Relationship Type="http://schemas.openxmlformats.org/officeDocument/2006/relationships/slide" Target="/ppt/slides/slide5.xml" Id="Rcccc75909da04449" /><Relationship Type="http://schemas.openxmlformats.org/officeDocument/2006/relationships/slide" Target="/ppt/slides/slide6.xml" Id="R7047bbe48f71412c" /><Relationship Type="http://schemas.openxmlformats.org/officeDocument/2006/relationships/slide" Target="/ppt/slides/slide7.xml" Id="R0c40d73f462c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6706e19cc4d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471cbfb14905" /><Relationship Type="http://schemas.openxmlformats.org/officeDocument/2006/relationships/theme" Target="/ppt/slideMasters/theme/theme1.xml" Id="R6abd0b44dd7d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7471cbfb1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7c48bed2342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2049fe6e2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88c147c5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f7077bc23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8269b346b43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5b09c9c74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94fc45d55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RUHI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RUHI HOLDING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889 938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896 436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HINDBERG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Hindberg, Nyheimsvegen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933 909 123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RUHI HOLDING AS</a:t>
            </a:r>
          </a:p>
        </p:txBody>
      </p:sp>
    </p:spTree>
  </p:cSld>
  <p:clrMapOvr>
    <a:masterClrMapping xmlns:a="http://schemas.openxmlformats.org/drawingml/2006/main"/>
  </p:clrMapOvr>
</p:sld>
</file>