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7ababf801f46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756cd90a344fe3"/>
  </p:sldMasterIdLst>
  <p:sldIdLst>
    <p:sldId xmlns:r="http://schemas.openxmlformats.org/officeDocument/2006/relationships" id="256" r:id="R376294320c6d46ca"/>
    <p:sldId xmlns:r="http://schemas.openxmlformats.org/officeDocument/2006/relationships" id="257" r:id="Rc79ca2cea1cb4741"/>
    <p:sldId xmlns:r="http://schemas.openxmlformats.org/officeDocument/2006/relationships" id="258" r:id="R60301572e2bc4c79"/>
    <p:sldId xmlns:r="http://schemas.openxmlformats.org/officeDocument/2006/relationships" id="259" r:id="R61abb9a836d94056"/>
    <p:sldId xmlns:r="http://schemas.openxmlformats.org/officeDocument/2006/relationships" id="260" r:id="Rbb6651c1e42d4716"/>
    <p:sldId xmlns:r="http://schemas.openxmlformats.org/officeDocument/2006/relationships" id="261" r:id="Rbe1de98b1f024e83"/>
    <p:sldId xmlns:r="http://schemas.openxmlformats.org/officeDocument/2006/relationships" id="262" r:id="Rf474befa70be42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756cd90a344fe3" /><Relationship Type="http://schemas.openxmlformats.org/officeDocument/2006/relationships/slide" Target="/ppt/slides/slide1.xml" Id="R376294320c6d46ca" /><Relationship Type="http://schemas.openxmlformats.org/officeDocument/2006/relationships/slide" Target="/ppt/slides/slide2.xml" Id="Rc79ca2cea1cb4741" /><Relationship Type="http://schemas.openxmlformats.org/officeDocument/2006/relationships/slide" Target="/ppt/slides/slide3.xml" Id="R60301572e2bc4c79" /><Relationship Type="http://schemas.openxmlformats.org/officeDocument/2006/relationships/slide" Target="/ppt/slides/slide4.xml" Id="R61abb9a836d94056" /><Relationship Type="http://schemas.openxmlformats.org/officeDocument/2006/relationships/slide" Target="/ppt/slides/slide5.xml" Id="Rbb6651c1e42d4716" /><Relationship Type="http://schemas.openxmlformats.org/officeDocument/2006/relationships/slide" Target="/ppt/slides/slide6.xml" Id="Rbe1de98b1f024e83" /><Relationship Type="http://schemas.openxmlformats.org/officeDocument/2006/relationships/slide" Target="/ppt/slides/slide7.xml" Id="Rf474befa70be42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c034ff5674d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584aff48a476c" /><Relationship Type="http://schemas.openxmlformats.org/officeDocument/2006/relationships/theme" Target="/ppt/slideMasters/theme/theme1.xml" Id="R0dc578a4431144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7584aff48a47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09ac0f73a45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29803494149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3cda1ca554e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d56a4eb6243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5e2fe269347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e68b9f6ae40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93be21c9f4c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Buskerud regnskapsdata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regnskapsdata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Buskerud regnskapsdata AS ble etablert [år] og holder til i Svelvik.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regnskapsdata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regnskapsdata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regnskapsdata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1 854 574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106 662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475 559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regnskapsdata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THEIE MARIANNE LINDBERG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regnskapsdata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Røyskattstien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3060 Svelvik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933 902 838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regnskapsdata AS</a:t>
            </a:r>
          </a:p>
        </p:txBody>
      </p:sp>
    </p:spTree>
  </p:cSld>
  <p:clrMapOvr>
    <a:masterClrMapping xmlns:a="http://schemas.openxmlformats.org/drawingml/2006/main"/>
  </p:clrMapOvr>
</p:sld>
</file>