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3540dcb08548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b9c02a3eb1445f"/>
  </p:sldMasterIdLst>
  <p:sldIdLst>
    <p:sldId xmlns:r="http://schemas.openxmlformats.org/officeDocument/2006/relationships" id="256" r:id="R9933e7202a0a4349"/>
    <p:sldId xmlns:r="http://schemas.openxmlformats.org/officeDocument/2006/relationships" id="257" r:id="R3ef8794c80ab4e78"/>
    <p:sldId xmlns:r="http://schemas.openxmlformats.org/officeDocument/2006/relationships" id="258" r:id="R2c89c9b4a7084448"/>
    <p:sldId xmlns:r="http://schemas.openxmlformats.org/officeDocument/2006/relationships" id="259" r:id="R8174b76c6948475b"/>
    <p:sldId xmlns:r="http://schemas.openxmlformats.org/officeDocument/2006/relationships" id="260" r:id="Rb765bace0e5442f6"/>
    <p:sldId xmlns:r="http://schemas.openxmlformats.org/officeDocument/2006/relationships" id="261" r:id="R111eeb425d5f41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b9c02a3eb1445f" /><Relationship Type="http://schemas.openxmlformats.org/officeDocument/2006/relationships/slide" Target="/ppt/slides/slide1.xml" Id="R9933e7202a0a4349" /><Relationship Type="http://schemas.openxmlformats.org/officeDocument/2006/relationships/slide" Target="/ppt/slides/slide2.xml" Id="R3ef8794c80ab4e78" /><Relationship Type="http://schemas.openxmlformats.org/officeDocument/2006/relationships/slide" Target="/ppt/slides/slide3.xml" Id="R2c89c9b4a7084448" /><Relationship Type="http://schemas.openxmlformats.org/officeDocument/2006/relationships/slide" Target="/ppt/slides/slide4.xml" Id="R8174b76c6948475b" /><Relationship Type="http://schemas.openxmlformats.org/officeDocument/2006/relationships/slide" Target="/ppt/slides/slide5.xml" Id="Rb765bace0e5442f6" /><Relationship Type="http://schemas.openxmlformats.org/officeDocument/2006/relationships/slide" Target="/ppt/slides/slide6.xml" Id="R111eeb425d5f41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3404ce3fed4e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67d61cd9f2420f" /><Relationship Type="http://schemas.openxmlformats.org/officeDocument/2006/relationships/theme" Target="/ppt/slideMasters/theme/theme1.xml" Id="R0c2dd91bfb354b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67d61cd9f242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f7fd81c13d4c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d7a906b6e347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02b1b547804d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70de6013bb4d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2c01ab018347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4575ad23b249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LANDSKAPSTEKNIKK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LANDSKAPSTEKNIKK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LANDSKAPSTEKNIKK AS ble etablert [år] og holder til i Voll.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LANDSKAPSTEKNIKK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LANDSKAPSTEKNIKK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LANDSKAPSTEKNIKK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2 273 806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244 155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190 517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381 509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3 776 377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LANDSKAPSTEKNIKK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Stangelandsvegen 151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4354 Voll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933 902 196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LANDSKAPSTEKNIKK AS</a:t>
            </a:r>
          </a:p>
        </p:txBody>
      </p:sp>
    </p:spTree>
  </p:cSld>
  <p:clrMapOvr>
    <a:masterClrMapping xmlns:a="http://schemas.openxmlformats.org/drawingml/2006/main"/>
  </p:clrMapOvr>
</p:sld>
</file>