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f290d22305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fa1cc750e4977"/>
  </p:sldMasterIdLst>
  <p:sldIdLst>
    <p:sldId xmlns:r="http://schemas.openxmlformats.org/officeDocument/2006/relationships" id="256" r:id="R0733a9507b4d42de"/>
    <p:sldId xmlns:r="http://schemas.openxmlformats.org/officeDocument/2006/relationships" id="257" r:id="Rf20edb11483e4db9"/>
    <p:sldId xmlns:r="http://schemas.openxmlformats.org/officeDocument/2006/relationships" id="258" r:id="Rfa82a6d85c2948b3"/>
    <p:sldId xmlns:r="http://schemas.openxmlformats.org/officeDocument/2006/relationships" id="259" r:id="R9b1413a24a334186"/>
    <p:sldId xmlns:r="http://schemas.openxmlformats.org/officeDocument/2006/relationships" id="260" r:id="Rc113abfe82f54ced"/>
    <p:sldId xmlns:r="http://schemas.openxmlformats.org/officeDocument/2006/relationships" id="261" r:id="R6cf4f596c4de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fa1cc750e4977" /><Relationship Type="http://schemas.openxmlformats.org/officeDocument/2006/relationships/slide" Target="/ppt/slides/slide1.xml" Id="R0733a9507b4d42de" /><Relationship Type="http://schemas.openxmlformats.org/officeDocument/2006/relationships/slide" Target="/ppt/slides/slide2.xml" Id="Rf20edb11483e4db9" /><Relationship Type="http://schemas.openxmlformats.org/officeDocument/2006/relationships/slide" Target="/ppt/slides/slide3.xml" Id="Rfa82a6d85c2948b3" /><Relationship Type="http://schemas.openxmlformats.org/officeDocument/2006/relationships/slide" Target="/ppt/slides/slide4.xml" Id="R9b1413a24a334186" /><Relationship Type="http://schemas.openxmlformats.org/officeDocument/2006/relationships/slide" Target="/ppt/slides/slide5.xml" Id="Rc113abfe82f54ced" /><Relationship Type="http://schemas.openxmlformats.org/officeDocument/2006/relationships/slide" Target="/ppt/slides/slide6.xml" Id="R6cf4f596c4de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b1e326493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dbf53d64c44a8" /><Relationship Type="http://schemas.openxmlformats.org/officeDocument/2006/relationships/theme" Target="/ppt/slideMasters/theme/theme1.xml" Id="R0bc6abf4646a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dbf53d64c44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b801aed7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84fd92916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f88dbe40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19f33ccde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d679c0d9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4d96d084d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MAE PROSJEKT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Hennumbråtan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933 901 637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 PROSJEKT AS</a:t>
            </a:r>
          </a:p>
        </p:txBody>
      </p:sp>
    </p:spTree>
  </p:cSld>
  <p:clrMapOvr>
    <a:masterClrMapping xmlns:a="http://schemas.openxmlformats.org/drawingml/2006/main"/>
  </p:clrMapOvr>
</p:sld>
</file>