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46b3fdb624d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a5110b0f014251"/>
  </p:sldMasterIdLst>
  <p:sldIdLst>
    <p:sldId xmlns:r="http://schemas.openxmlformats.org/officeDocument/2006/relationships" id="256" r:id="Rac180b52b8864891"/>
    <p:sldId xmlns:r="http://schemas.openxmlformats.org/officeDocument/2006/relationships" id="257" r:id="R9ec21971dc594d3c"/>
    <p:sldId xmlns:r="http://schemas.openxmlformats.org/officeDocument/2006/relationships" id="258" r:id="R4a96430114724520"/>
    <p:sldId xmlns:r="http://schemas.openxmlformats.org/officeDocument/2006/relationships" id="259" r:id="Re36753c0b4a54e85"/>
    <p:sldId xmlns:r="http://schemas.openxmlformats.org/officeDocument/2006/relationships" id="260" r:id="R085d63994fc44ffb"/>
    <p:sldId xmlns:r="http://schemas.openxmlformats.org/officeDocument/2006/relationships" id="261" r:id="Rd550ed17b0cf4e3c"/>
    <p:sldId xmlns:r="http://schemas.openxmlformats.org/officeDocument/2006/relationships" id="262" r:id="R9eea54ae62c9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5110b0f014251" /><Relationship Type="http://schemas.openxmlformats.org/officeDocument/2006/relationships/slide" Target="/ppt/slides/slide1.xml" Id="Rac180b52b8864891" /><Relationship Type="http://schemas.openxmlformats.org/officeDocument/2006/relationships/slide" Target="/ppt/slides/slide2.xml" Id="R9ec21971dc594d3c" /><Relationship Type="http://schemas.openxmlformats.org/officeDocument/2006/relationships/slide" Target="/ppt/slides/slide3.xml" Id="R4a96430114724520" /><Relationship Type="http://schemas.openxmlformats.org/officeDocument/2006/relationships/slide" Target="/ppt/slides/slide4.xml" Id="Re36753c0b4a54e85" /><Relationship Type="http://schemas.openxmlformats.org/officeDocument/2006/relationships/slide" Target="/ppt/slides/slide5.xml" Id="R085d63994fc44ffb" /><Relationship Type="http://schemas.openxmlformats.org/officeDocument/2006/relationships/slide" Target="/ppt/slides/slide6.xml" Id="Rd550ed17b0cf4e3c" /><Relationship Type="http://schemas.openxmlformats.org/officeDocument/2006/relationships/slide" Target="/ppt/slides/slide7.xml" Id="R9eea54ae62c9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c47d871f440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854da973f4603" /><Relationship Type="http://schemas.openxmlformats.org/officeDocument/2006/relationships/theme" Target="/ppt/slideMasters/theme/theme1.xml" Id="Rfe6cc2eab9b447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9854da973f46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9f6522348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d452c49084b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219f66b8b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bf49cc66a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0249f1ede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40cb33ccb41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2cf37c29a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ENERGISMART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ENERGISMART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ENERGISMART BOLIG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ENERGISMART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ENERGISMART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ENERGISMART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3 159 877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ENERGISMART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BEBB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ENERGISMART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Trollhaugmyra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933 885 682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ENERGISMART BOLIG AS</a:t>
            </a:r>
          </a:p>
        </p:txBody>
      </p:sp>
    </p:spTree>
  </p:cSld>
  <p:clrMapOvr>
    <a:masterClrMapping xmlns:a="http://schemas.openxmlformats.org/drawingml/2006/main"/>
  </p:clrMapOvr>
</p:sld>
</file>