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5a0889dfbd49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3ba63390de491c"/>
  </p:sldMasterIdLst>
  <p:sldIdLst>
    <p:sldId xmlns:r="http://schemas.openxmlformats.org/officeDocument/2006/relationships" id="256" r:id="R3904c83e29db4c36"/>
    <p:sldId xmlns:r="http://schemas.openxmlformats.org/officeDocument/2006/relationships" id="257" r:id="Rdae5429c81804586"/>
    <p:sldId xmlns:r="http://schemas.openxmlformats.org/officeDocument/2006/relationships" id="258" r:id="Rc8fe283f86384671"/>
    <p:sldId xmlns:r="http://schemas.openxmlformats.org/officeDocument/2006/relationships" id="259" r:id="R29f1d26755c94193"/>
    <p:sldId xmlns:r="http://schemas.openxmlformats.org/officeDocument/2006/relationships" id="260" r:id="R97078b7ab4304b38"/>
    <p:sldId xmlns:r="http://schemas.openxmlformats.org/officeDocument/2006/relationships" id="261" r:id="R315cf3fc3ce0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ba63390de491c" /><Relationship Type="http://schemas.openxmlformats.org/officeDocument/2006/relationships/slide" Target="/ppt/slides/slide1.xml" Id="R3904c83e29db4c36" /><Relationship Type="http://schemas.openxmlformats.org/officeDocument/2006/relationships/slide" Target="/ppt/slides/slide2.xml" Id="Rdae5429c81804586" /><Relationship Type="http://schemas.openxmlformats.org/officeDocument/2006/relationships/slide" Target="/ppt/slides/slide3.xml" Id="Rc8fe283f86384671" /><Relationship Type="http://schemas.openxmlformats.org/officeDocument/2006/relationships/slide" Target="/ppt/slides/slide4.xml" Id="R29f1d26755c94193" /><Relationship Type="http://schemas.openxmlformats.org/officeDocument/2006/relationships/slide" Target="/ppt/slides/slide5.xml" Id="R97078b7ab4304b38" /><Relationship Type="http://schemas.openxmlformats.org/officeDocument/2006/relationships/slide" Target="/ppt/slides/slide6.xml" Id="R315cf3fc3ce0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ec48c6c5045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40d01743b46d0" /><Relationship Type="http://schemas.openxmlformats.org/officeDocument/2006/relationships/theme" Target="/ppt/slideMasters/theme/theme1.xml" Id="R3e8c0c83e2e542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40d01743b46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b9bcaf96946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da4b2a5b04b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eb44d60764e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d06366d2548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497fbba0f48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6af219c434d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ETIQ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ETIQ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ETIQ AS ble etablert [år] og holder til i Saltnes.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ETIQ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ETIQ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ETIQ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NINETT GUTVIK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ANDREAS GUTVIK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ETIQ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Andersrødveien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1642 Saltnes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933 885 402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ETIQ AS</a:t>
            </a:r>
          </a:p>
        </p:txBody>
      </p:sp>
    </p:spTree>
  </p:cSld>
  <p:clrMapOvr>
    <a:masterClrMapping xmlns:a="http://schemas.openxmlformats.org/drawingml/2006/main"/>
  </p:clrMapOvr>
</p:sld>
</file>