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443ea0fa41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50f2e09072465d"/>
  </p:sldMasterIdLst>
  <p:sldIdLst>
    <p:sldId xmlns:r="http://schemas.openxmlformats.org/officeDocument/2006/relationships" id="256" r:id="R4728d159dadd4edd"/>
    <p:sldId xmlns:r="http://schemas.openxmlformats.org/officeDocument/2006/relationships" id="257" r:id="R434d5eb765cd46ec"/>
    <p:sldId xmlns:r="http://schemas.openxmlformats.org/officeDocument/2006/relationships" id="258" r:id="R8913772aeef743d7"/>
    <p:sldId xmlns:r="http://schemas.openxmlformats.org/officeDocument/2006/relationships" id="259" r:id="Rfa8a04e03fb64b32"/>
    <p:sldId xmlns:r="http://schemas.openxmlformats.org/officeDocument/2006/relationships" id="260" r:id="R26e6be875aad477a"/>
    <p:sldId xmlns:r="http://schemas.openxmlformats.org/officeDocument/2006/relationships" id="261" r:id="Rdf97a18ce4dd4917"/>
    <p:sldId xmlns:r="http://schemas.openxmlformats.org/officeDocument/2006/relationships" id="262" r:id="R97f8ed08243143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0f2e09072465d" /><Relationship Type="http://schemas.openxmlformats.org/officeDocument/2006/relationships/slide" Target="/ppt/slides/slide1.xml" Id="R4728d159dadd4edd" /><Relationship Type="http://schemas.openxmlformats.org/officeDocument/2006/relationships/slide" Target="/ppt/slides/slide2.xml" Id="R434d5eb765cd46ec" /><Relationship Type="http://schemas.openxmlformats.org/officeDocument/2006/relationships/slide" Target="/ppt/slides/slide3.xml" Id="R8913772aeef743d7" /><Relationship Type="http://schemas.openxmlformats.org/officeDocument/2006/relationships/slide" Target="/ppt/slides/slide4.xml" Id="Rfa8a04e03fb64b32" /><Relationship Type="http://schemas.openxmlformats.org/officeDocument/2006/relationships/slide" Target="/ppt/slides/slide5.xml" Id="R26e6be875aad477a" /><Relationship Type="http://schemas.openxmlformats.org/officeDocument/2006/relationships/slide" Target="/ppt/slides/slide6.xml" Id="Rdf97a18ce4dd4917" /><Relationship Type="http://schemas.openxmlformats.org/officeDocument/2006/relationships/slide" Target="/ppt/slides/slide7.xml" Id="R97f8ed08243143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fe22094c4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a06df9ad04924" /><Relationship Type="http://schemas.openxmlformats.org/officeDocument/2006/relationships/theme" Target="/ppt/slideMasters/theme/theme1.xml" Id="Rd13649d216da41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a06df9ad049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92d7962f8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c0e67a6a14a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1cff713b5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518ac09be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9c1bbea8142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3fbbe91dd48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c79ba52f24c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HPY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HPY HOLDING AS ble etablert [år] og holder til i Ulefoss.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450 223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YTTERBØE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Omtvedtvegen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3830 Ulefoss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933 851 710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HPY HOLDING AS</a:t>
            </a:r>
          </a:p>
        </p:txBody>
      </p:sp>
    </p:spTree>
  </p:cSld>
  <p:clrMapOvr>
    <a:masterClrMapping xmlns:a="http://schemas.openxmlformats.org/drawingml/2006/main"/>
  </p:clrMapOvr>
</p:sld>
</file>