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2346ce2c424d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31fe67946432e"/>
  </p:sldMasterIdLst>
  <p:sldIdLst>
    <p:sldId xmlns:r="http://schemas.openxmlformats.org/officeDocument/2006/relationships" id="256" r:id="R417cad70374c43ba"/>
    <p:sldId xmlns:r="http://schemas.openxmlformats.org/officeDocument/2006/relationships" id="257" r:id="R0082e76160314e57"/>
    <p:sldId xmlns:r="http://schemas.openxmlformats.org/officeDocument/2006/relationships" id="258" r:id="Re470e6ce9bbc4469"/>
    <p:sldId xmlns:r="http://schemas.openxmlformats.org/officeDocument/2006/relationships" id="259" r:id="Rcd7d90a140574aa4"/>
    <p:sldId xmlns:r="http://schemas.openxmlformats.org/officeDocument/2006/relationships" id="260" r:id="R2aedcbb874b44bb4"/>
    <p:sldId xmlns:r="http://schemas.openxmlformats.org/officeDocument/2006/relationships" id="261" r:id="R58c62b7aea98475a"/>
    <p:sldId xmlns:r="http://schemas.openxmlformats.org/officeDocument/2006/relationships" id="262" r:id="R090e7be92a5348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31fe67946432e" /><Relationship Type="http://schemas.openxmlformats.org/officeDocument/2006/relationships/slide" Target="/ppt/slides/slide1.xml" Id="R417cad70374c43ba" /><Relationship Type="http://schemas.openxmlformats.org/officeDocument/2006/relationships/slide" Target="/ppt/slides/slide2.xml" Id="R0082e76160314e57" /><Relationship Type="http://schemas.openxmlformats.org/officeDocument/2006/relationships/slide" Target="/ppt/slides/slide3.xml" Id="Re470e6ce9bbc4469" /><Relationship Type="http://schemas.openxmlformats.org/officeDocument/2006/relationships/slide" Target="/ppt/slides/slide4.xml" Id="Rcd7d90a140574aa4" /><Relationship Type="http://schemas.openxmlformats.org/officeDocument/2006/relationships/slide" Target="/ppt/slides/slide5.xml" Id="R2aedcbb874b44bb4" /><Relationship Type="http://schemas.openxmlformats.org/officeDocument/2006/relationships/slide" Target="/ppt/slides/slide6.xml" Id="R58c62b7aea98475a" /><Relationship Type="http://schemas.openxmlformats.org/officeDocument/2006/relationships/slide" Target="/ppt/slides/slide7.xml" Id="R090e7be92a5348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2cf877db3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cfbce19b84eda" /><Relationship Type="http://schemas.openxmlformats.org/officeDocument/2006/relationships/theme" Target="/ppt/slideMasters/theme/theme1.xml" Id="R94155cbb252d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acfbce19b8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836087cc1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487d631e74d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c054d0332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c37325441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b89e4fff44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c5ab2e79748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03e5a81fd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OG JAN BERGET ANLEGGSDRIFT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OG JAN BERGET ANLEGGSDRIFT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679 215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JAN BIRGER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RAGNE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Semsveien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19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933 846 539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