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f129a912d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05f9d58844496"/>
  </p:sldMasterIdLst>
  <p:sldIdLst>
    <p:sldId xmlns:r="http://schemas.openxmlformats.org/officeDocument/2006/relationships" id="256" r:id="R72ab066047844a72"/>
    <p:sldId xmlns:r="http://schemas.openxmlformats.org/officeDocument/2006/relationships" id="257" r:id="R30decfe3d0ca438b"/>
    <p:sldId xmlns:r="http://schemas.openxmlformats.org/officeDocument/2006/relationships" id="258" r:id="R964ae9ca5cb645b9"/>
    <p:sldId xmlns:r="http://schemas.openxmlformats.org/officeDocument/2006/relationships" id="259" r:id="R67d6c7dcb42f41e1"/>
    <p:sldId xmlns:r="http://schemas.openxmlformats.org/officeDocument/2006/relationships" id="260" r:id="Re87d2048513142b8"/>
    <p:sldId xmlns:r="http://schemas.openxmlformats.org/officeDocument/2006/relationships" id="261" r:id="Rda92f7fcc39d4340"/>
    <p:sldId xmlns:r="http://schemas.openxmlformats.org/officeDocument/2006/relationships" id="262" r:id="R767067958155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05f9d58844496" /><Relationship Type="http://schemas.openxmlformats.org/officeDocument/2006/relationships/slide" Target="/ppt/slides/slide1.xml" Id="R72ab066047844a72" /><Relationship Type="http://schemas.openxmlformats.org/officeDocument/2006/relationships/slide" Target="/ppt/slides/slide2.xml" Id="R30decfe3d0ca438b" /><Relationship Type="http://schemas.openxmlformats.org/officeDocument/2006/relationships/slide" Target="/ppt/slides/slide3.xml" Id="R964ae9ca5cb645b9" /><Relationship Type="http://schemas.openxmlformats.org/officeDocument/2006/relationships/slide" Target="/ppt/slides/slide4.xml" Id="R67d6c7dcb42f41e1" /><Relationship Type="http://schemas.openxmlformats.org/officeDocument/2006/relationships/slide" Target="/ppt/slides/slide5.xml" Id="Re87d2048513142b8" /><Relationship Type="http://schemas.openxmlformats.org/officeDocument/2006/relationships/slide" Target="/ppt/slides/slide6.xml" Id="Rda92f7fcc39d4340" /><Relationship Type="http://schemas.openxmlformats.org/officeDocument/2006/relationships/slide" Target="/ppt/slides/slide7.xml" Id="R767067958155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944853958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a14844ace44a1" /><Relationship Type="http://schemas.openxmlformats.org/officeDocument/2006/relationships/theme" Target="/ppt/slideMasters/theme/theme1.xml" Id="R34778236053b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a14844ace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1f1365ff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3d72dcf8d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796d0363e45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0b354b2be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b0367ebc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e1a6eb26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be8230bbd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OG JAN BERGET ANLEGGSDRIFT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OG JAN BERGET ANLEGGSDRIFT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165 312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BIRGER BERGET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RAGNE BERGET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19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933 846 539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OG JAN BERGET ANLEGGSDRIFT AS</a:t>
            </a:r>
          </a:p>
        </p:txBody>
      </p:sp>
    </p:spTree>
  </p:cSld>
  <p:clrMapOvr>
    <a:masterClrMapping xmlns:a="http://schemas.openxmlformats.org/drawingml/2006/main"/>
  </p:clrMapOvr>
</p:sld>
</file>