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b454e4316bf4d0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55249b75f724fc8"/>
  </p:sldMasterIdLst>
  <p:sldIdLst>
    <p:sldId xmlns:r="http://schemas.openxmlformats.org/officeDocument/2006/relationships" id="256" r:id="R6d81f1e181a448fb"/>
    <p:sldId xmlns:r="http://schemas.openxmlformats.org/officeDocument/2006/relationships" id="257" r:id="Rb8445dea913d4c92"/>
    <p:sldId xmlns:r="http://schemas.openxmlformats.org/officeDocument/2006/relationships" id="258" r:id="Rb5bb3ad83ae84ed8"/>
    <p:sldId xmlns:r="http://schemas.openxmlformats.org/officeDocument/2006/relationships" id="259" r:id="R5595d3e96a364ba0"/>
    <p:sldId xmlns:r="http://schemas.openxmlformats.org/officeDocument/2006/relationships" id="260" r:id="R2ad967a32117456b"/>
    <p:sldId xmlns:r="http://schemas.openxmlformats.org/officeDocument/2006/relationships" id="261" r:id="Rd7ab01b4d5dc431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55249b75f724fc8" /><Relationship Type="http://schemas.openxmlformats.org/officeDocument/2006/relationships/slide" Target="/ppt/slides/slide1.xml" Id="R6d81f1e181a448fb" /><Relationship Type="http://schemas.openxmlformats.org/officeDocument/2006/relationships/slide" Target="/ppt/slides/slide2.xml" Id="Rb8445dea913d4c92" /><Relationship Type="http://schemas.openxmlformats.org/officeDocument/2006/relationships/slide" Target="/ppt/slides/slide3.xml" Id="Rb5bb3ad83ae84ed8" /><Relationship Type="http://schemas.openxmlformats.org/officeDocument/2006/relationships/slide" Target="/ppt/slides/slide4.xml" Id="R5595d3e96a364ba0" /><Relationship Type="http://schemas.openxmlformats.org/officeDocument/2006/relationships/slide" Target="/ppt/slides/slide5.xml" Id="R2ad967a32117456b" /><Relationship Type="http://schemas.openxmlformats.org/officeDocument/2006/relationships/slide" Target="/ppt/slides/slide6.xml" Id="Rd7ab01b4d5dc431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513d6c95374489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1c9078bde54ee9" /><Relationship Type="http://schemas.openxmlformats.org/officeDocument/2006/relationships/theme" Target="/ppt/slideMasters/theme/theme1.xml" Id="Rbe7b0e2da83e4d6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e1c9078bde54ee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25254128e8429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fcb25a60da4aa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24d77783f1416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5533dcd5fd44f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dfabbe32de431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8c578a5e55494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ABL INVESTERING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ABL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ABL INVESTERING AS ble etablert [år] og holder til i Nærbø.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ABL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ABL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ABL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BERGE LARSEN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ABL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Kvibakken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4365 Nærbø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933 841 146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ABL INVESTERING AS</a:t>
            </a:r>
          </a:p>
        </p:txBody>
      </p:sp>
    </p:spTree>
  </p:cSld>
  <p:clrMapOvr>
    <a:masterClrMapping xmlns:a="http://schemas.openxmlformats.org/drawingml/2006/main"/>
  </p:clrMapOvr>
</p:sld>
</file>