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3a6dcda68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ab63a53e44d52"/>
  </p:sldMasterIdLst>
  <p:sldIdLst>
    <p:sldId xmlns:r="http://schemas.openxmlformats.org/officeDocument/2006/relationships" id="256" r:id="Rf9ef6cafd6784dde"/>
    <p:sldId xmlns:r="http://schemas.openxmlformats.org/officeDocument/2006/relationships" id="257" r:id="R32f66b5190c3412c"/>
    <p:sldId xmlns:r="http://schemas.openxmlformats.org/officeDocument/2006/relationships" id="258" r:id="R5ad4e238e9834cd8"/>
    <p:sldId xmlns:r="http://schemas.openxmlformats.org/officeDocument/2006/relationships" id="259" r:id="R9d38a94b895f4114"/>
    <p:sldId xmlns:r="http://schemas.openxmlformats.org/officeDocument/2006/relationships" id="260" r:id="Rebd91d19c008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ab63a53e44d52" /><Relationship Type="http://schemas.openxmlformats.org/officeDocument/2006/relationships/slide" Target="/ppt/slides/slide1.xml" Id="Rf9ef6cafd6784dde" /><Relationship Type="http://schemas.openxmlformats.org/officeDocument/2006/relationships/slide" Target="/ppt/slides/slide2.xml" Id="R32f66b5190c3412c" /><Relationship Type="http://schemas.openxmlformats.org/officeDocument/2006/relationships/slide" Target="/ppt/slides/slide3.xml" Id="R5ad4e238e9834cd8" /><Relationship Type="http://schemas.openxmlformats.org/officeDocument/2006/relationships/slide" Target="/ppt/slides/slide4.xml" Id="R9d38a94b895f4114" /><Relationship Type="http://schemas.openxmlformats.org/officeDocument/2006/relationships/slide" Target="/ppt/slides/slide5.xml" Id="Rebd91d19c008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c49d1c8f3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9e70a2f5547b4" /><Relationship Type="http://schemas.openxmlformats.org/officeDocument/2006/relationships/theme" Target="/ppt/slideMasters/theme/theme1.xml" Id="R6b8f9d7b6a50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59e70a2f55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7c80d324b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faf2c8559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cbfda8b1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9039c3cba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984362465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933 816 397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FINANS AS</a:t>
            </a:r>
          </a:p>
        </p:txBody>
      </p:sp>
    </p:spTree>
  </p:cSld>
  <p:clrMapOvr>
    <a:masterClrMapping xmlns:a="http://schemas.openxmlformats.org/drawingml/2006/main"/>
  </p:clrMapOvr>
</p:sld>
</file>