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09d842d9284d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22801b79554d71"/>
  </p:sldMasterIdLst>
  <p:sldIdLst>
    <p:sldId xmlns:r="http://schemas.openxmlformats.org/officeDocument/2006/relationships" id="256" r:id="Rd937c40d2aa74218"/>
    <p:sldId xmlns:r="http://schemas.openxmlformats.org/officeDocument/2006/relationships" id="257" r:id="R693a46ed53804167"/>
    <p:sldId xmlns:r="http://schemas.openxmlformats.org/officeDocument/2006/relationships" id="258" r:id="R9f2fba43058649e6"/>
    <p:sldId xmlns:r="http://schemas.openxmlformats.org/officeDocument/2006/relationships" id="259" r:id="R9222d48cce464278"/>
    <p:sldId xmlns:r="http://schemas.openxmlformats.org/officeDocument/2006/relationships" id="260" r:id="R8965c9e11ed144bf"/>
    <p:sldId xmlns:r="http://schemas.openxmlformats.org/officeDocument/2006/relationships" id="261" r:id="Ra27276c1710f4dfb"/>
    <p:sldId xmlns:r="http://schemas.openxmlformats.org/officeDocument/2006/relationships" id="262" r:id="R677b2156ac0245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22801b79554d71" /><Relationship Type="http://schemas.openxmlformats.org/officeDocument/2006/relationships/slide" Target="/ppt/slides/slide1.xml" Id="Rd937c40d2aa74218" /><Relationship Type="http://schemas.openxmlformats.org/officeDocument/2006/relationships/slide" Target="/ppt/slides/slide2.xml" Id="R693a46ed53804167" /><Relationship Type="http://schemas.openxmlformats.org/officeDocument/2006/relationships/slide" Target="/ppt/slides/slide3.xml" Id="R9f2fba43058649e6" /><Relationship Type="http://schemas.openxmlformats.org/officeDocument/2006/relationships/slide" Target="/ppt/slides/slide4.xml" Id="R9222d48cce464278" /><Relationship Type="http://schemas.openxmlformats.org/officeDocument/2006/relationships/slide" Target="/ppt/slides/slide5.xml" Id="R8965c9e11ed144bf" /><Relationship Type="http://schemas.openxmlformats.org/officeDocument/2006/relationships/slide" Target="/ppt/slides/slide6.xml" Id="Ra27276c1710f4dfb" /><Relationship Type="http://schemas.openxmlformats.org/officeDocument/2006/relationships/slide" Target="/ppt/slides/slide7.xml" Id="R677b2156ac0245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7859ae49f641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58c6df3f7d4482" /><Relationship Type="http://schemas.openxmlformats.org/officeDocument/2006/relationships/theme" Target="/ppt/slideMasters/theme/theme1.xml" Id="Ra8729c411bf345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58c6df3f7d44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8f3fcdfca94a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47214bf90b47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a66f0a0d314b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75cf7716854a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c7a394d55a4f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b2899140c24ac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ba5672fae347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JONDALEN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JONDALEN HOLDING AS ble etablert [år] og holder til i Kongsberg.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−36 498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−36 496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2 926 165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3 004 074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SURTELIA INVEST AS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 STORDALEN HOLDING AS  –  24,5 %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 STORDALEN HOLDING AS  –  24,5 %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Bjørnholtveien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3614 Kongsberg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933 812 901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JONDALEN HOLDING AS</a:t>
            </a:r>
          </a:p>
        </p:txBody>
      </p:sp>
    </p:spTree>
  </p:cSld>
  <p:clrMapOvr>
    <a:masterClrMapping xmlns:a="http://schemas.openxmlformats.org/drawingml/2006/main"/>
  </p:clrMapOvr>
</p:sld>
</file>