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194179f7674f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2f583fbe814629"/>
  </p:sldMasterIdLst>
  <p:sldIdLst>
    <p:sldId xmlns:r="http://schemas.openxmlformats.org/officeDocument/2006/relationships" id="256" r:id="R647bbbd5347e499f"/>
    <p:sldId xmlns:r="http://schemas.openxmlformats.org/officeDocument/2006/relationships" id="257" r:id="Rc7b1b1d95e2a4a77"/>
    <p:sldId xmlns:r="http://schemas.openxmlformats.org/officeDocument/2006/relationships" id="258" r:id="Re2ffe685204d4993"/>
    <p:sldId xmlns:r="http://schemas.openxmlformats.org/officeDocument/2006/relationships" id="259" r:id="Rf0ed7892b754439a"/>
    <p:sldId xmlns:r="http://schemas.openxmlformats.org/officeDocument/2006/relationships" id="260" r:id="R52890846a0c24aa3"/>
    <p:sldId xmlns:r="http://schemas.openxmlformats.org/officeDocument/2006/relationships" id="261" r:id="R2e625c2dfce04881"/>
    <p:sldId xmlns:r="http://schemas.openxmlformats.org/officeDocument/2006/relationships" id="262" r:id="R6ddb47bbea8449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2f583fbe814629" /><Relationship Type="http://schemas.openxmlformats.org/officeDocument/2006/relationships/slide" Target="/ppt/slides/slide1.xml" Id="R647bbbd5347e499f" /><Relationship Type="http://schemas.openxmlformats.org/officeDocument/2006/relationships/slide" Target="/ppt/slides/slide2.xml" Id="Rc7b1b1d95e2a4a77" /><Relationship Type="http://schemas.openxmlformats.org/officeDocument/2006/relationships/slide" Target="/ppt/slides/slide3.xml" Id="Re2ffe685204d4993" /><Relationship Type="http://schemas.openxmlformats.org/officeDocument/2006/relationships/slide" Target="/ppt/slides/slide4.xml" Id="Rf0ed7892b754439a" /><Relationship Type="http://schemas.openxmlformats.org/officeDocument/2006/relationships/slide" Target="/ppt/slides/slide5.xml" Id="R52890846a0c24aa3" /><Relationship Type="http://schemas.openxmlformats.org/officeDocument/2006/relationships/slide" Target="/ppt/slides/slide6.xml" Id="R2e625c2dfce04881" /><Relationship Type="http://schemas.openxmlformats.org/officeDocument/2006/relationships/slide" Target="/ppt/slides/slide7.xml" Id="R6ddb47bbea8449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65626e3c44b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d1d86dd034228" /><Relationship Type="http://schemas.openxmlformats.org/officeDocument/2006/relationships/theme" Target="/ppt/slideMasters/theme/theme1.xml" Id="R11d760f28adb48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4d1d86dd0342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f7a275dab40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d9c77aac04c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590fbc8664b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2b84918ef49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d71d7c01646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3bbf3c35d4c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89fd136de45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NORTEKK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NORTEKK HOLDING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193 244 279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17 714 934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42 415 778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147 723 872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194 871 494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BFJ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THEGRA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933 801 748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NORTEKK HOLDING AS</a:t>
            </a:r>
          </a:p>
        </p:txBody>
      </p:sp>
    </p:spTree>
  </p:cSld>
  <p:clrMapOvr>
    <a:masterClrMapping xmlns:a="http://schemas.openxmlformats.org/drawingml/2006/main"/>
  </p:clrMapOvr>
</p:sld>
</file>