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17736f1e040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a62d8945e47b8"/>
  </p:sldMasterIdLst>
  <p:sldIdLst>
    <p:sldId xmlns:r="http://schemas.openxmlformats.org/officeDocument/2006/relationships" id="256" r:id="R343a3374a0604a7d"/>
    <p:sldId xmlns:r="http://schemas.openxmlformats.org/officeDocument/2006/relationships" id="257" r:id="R23fc871703164ca6"/>
    <p:sldId xmlns:r="http://schemas.openxmlformats.org/officeDocument/2006/relationships" id="258" r:id="Ra69d27b80f8f441c"/>
    <p:sldId xmlns:r="http://schemas.openxmlformats.org/officeDocument/2006/relationships" id="259" r:id="R2ef62ebfc6f44d60"/>
    <p:sldId xmlns:r="http://schemas.openxmlformats.org/officeDocument/2006/relationships" id="260" r:id="R6e7bf7d42ec94780"/>
    <p:sldId xmlns:r="http://schemas.openxmlformats.org/officeDocument/2006/relationships" id="261" r:id="Rf080589114e145b2"/>
    <p:sldId xmlns:r="http://schemas.openxmlformats.org/officeDocument/2006/relationships" id="262" r:id="R238c3b68f79540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a62d8945e47b8" /><Relationship Type="http://schemas.openxmlformats.org/officeDocument/2006/relationships/slide" Target="/ppt/slides/slide1.xml" Id="R343a3374a0604a7d" /><Relationship Type="http://schemas.openxmlformats.org/officeDocument/2006/relationships/slide" Target="/ppt/slides/slide2.xml" Id="R23fc871703164ca6" /><Relationship Type="http://schemas.openxmlformats.org/officeDocument/2006/relationships/slide" Target="/ppt/slides/slide3.xml" Id="Ra69d27b80f8f441c" /><Relationship Type="http://schemas.openxmlformats.org/officeDocument/2006/relationships/slide" Target="/ppt/slides/slide4.xml" Id="R2ef62ebfc6f44d60" /><Relationship Type="http://schemas.openxmlformats.org/officeDocument/2006/relationships/slide" Target="/ppt/slides/slide5.xml" Id="R6e7bf7d42ec94780" /><Relationship Type="http://schemas.openxmlformats.org/officeDocument/2006/relationships/slide" Target="/ppt/slides/slide6.xml" Id="Rf080589114e145b2" /><Relationship Type="http://schemas.openxmlformats.org/officeDocument/2006/relationships/slide" Target="/ppt/slides/slide7.xml" Id="R238c3b68f79540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92e4cd330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7aad458314b56" /><Relationship Type="http://schemas.openxmlformats.org/officeDocument/2006/relationships/theme" Target="/ppt/slideMasters/theme/theme1.xml" Id="R06429a9aeae6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07aad45831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22aea9744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6d63368bf45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8d86b65124a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09dfd1f054e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a7ff402f44f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70dfe25d046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9bb65b6e0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STUVA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SALOMONSEN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Furubråtveien 15C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933 801 152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STUVA HOLDING AS</a:t>
            </a:r>
          </a:p>
        </p:txBody>
      </p:sp>
    </p:spTree>
  </p:cSld>
  <p:clrMapOvr>
    <a:masterClrMapping xmlns:a="http://schemas.openxmlformats.org/drawingml/2006/main"/>
  </p:clrMapOvr>
</p:sld>
</file>