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1a3f3d81c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d3af3091ff4d03"/>
  </p:sldMasterIdLst>
  <p:sldIdLst>
    <p:sldId xmlns:r="http://schemas.openxmlformats.org/officeDocument/2006/relationships" id="256" r:id="Rc35b2c2f93d54ee4"/>
    <p:sldId xmlns:r="http://schemas.openxmlformats.org/officeDocument/2006/relationships" id="257" r:id="R490d5ef13dca4eef"/>
    <p:sldId xmlns:r="http://schemas.openxmlformats.org/officeDocument/2006/relationships" id="258" r:id="R7264a4e04524489b"/>
    <p:sldId xmlns:r="http://schemas.openxmlformats.org/officeDocument/2006/relationships" id="259" r:id="R505b0efc59204382"/>
    <p:sldId xmlns:r="http://schemas.openxmlformats.org/officeDocument/2006/relationships" id="260" r:id="R608dab58bcd04595"/>
    <p:sldId xmlns:r="http://schemas.openxmlformats.org/officeDocument/2006/relationships" id="261" r:id="R7f18134073a9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3af3091ff4d03" /><Relationship Type="http://schemas.openxmlformats.org/officeDocument/2006/relationships/slide" Target="/ppt/slides/slide1.xml" Id="Rc35b2c2f93d54ee4" /><Relationship Type="http://schemas.openxmlformats.org/officeDocument/2006/relationships/slide" Target="/ppt/slides/slide2.xml" Id="R490d5ef13dca4eef" /><Relationship Type="http://schemas.openxmlformats.org/officeDocument/2006/relationships/slide" Target="/ppt/slides/slide3.xml" Id="R7264a4e04524489b" /><Relationship Type="http://schemas.openxmlformats.org/officeDocument/2006/relationships/slide" Target="/ppt/slides/slide4.xml" Id="R505b0efc59204382" /><Relationship Type="http://schemas.openxmlformats.org/officeDocument/2006/relationships/slide" Target="/ppt/slides/slide5.xml" Id="R608dab58bcd04595" /><Relationship Type="http://schemas.openxmlformats.org/officeDocument/2006/relationships/slide" Target="/ppt/slides/slide6.xml" Id="R7f18134073a9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cf45daefe4e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95fc0b4d24e72" /><Relationship Type="http://schemas.openxmlformats.org/officeDocument/2006/relationships/theme" Target="/ppt/slideMasters/theme/theme1.xml" Id="Re1027d79679c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595fc0b4d24e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07951eeb3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b50baf476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93448cd3c40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a9960cf76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6d4e3e7674d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980dbe4284e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MRW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MRW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MRW INVEST HOLDING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MRW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MRW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MRW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RUUD WALMANN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MRW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Snekkerstuveien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933 800 032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MRW INVEST HOLDING AS</a:t>
            </a:r>
          </a:p>
        </p:txBody>
      </p:sp>
    </p:spTree>
  </p:cSld>
  <p:clrMapOvr>
    <a:masterClrMapping xmlns:a="http://schemas.openxmlformats.org/drawingml/2006/main"/>
  </p:clrMapOvr>
</p:sld>
</file>