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45a95cb84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34e7edd2047a5"/>
  </p:sldMasterIdLst>
  <p:sldIdLst>
    <p:sldId xmlns:r="http://schemas.openxmlformats.org/officeDocument/2006/relationships" id="256" r:id="R095fde09b0534a8d"/>
    <p:sldId xmlns:r="http://schemas.openxmlformats.org/officeDocument/2006/relationships" id="257" r:id="R59f8d56ec6cf4ec2"/>
    <p:sldId xmlns:r="http://schemas.openxmlformats.org/officeDocument/2006/relationships" id="258" r:id="R94b489f72fa04710"/>
    <p:sldId xmlns:r="http://schemas.openxmlformats.org/officeDocument/2006/relationships" id="259" r:id="R7b184491575f475b"/>
    <p:sldId xmlns:r="http://schemas.openxmlformats.org/officeDocument/2006/relationships" id="260" r:id="R9bc48a85d6f246a8"/>
    <p:sldId xmlns:r="http://schemas.openxmlformats.org/officeDocument/2006/relationships" id="261" r:id="Rb62f390367374626"/>
    <p:sldId xmlns:r="http://schemas.openxmlformats.org/officeDocument/2006/relationships" id="262" r:id="R595b24a3f606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34e7edd2047a5" /><Relationship Type="http://schemas.openxmlformats.org/officeDocument/2006/relationships/slide" Target="/ppt/slides/slide1.xml" Id="R095fde09b0534a8d" /><Relationship Type="http://schemas.openxmlformats.org/officeDocument/2006/relationships/slide" Target="/ppt/slides/slide2.xml" Id="R59f8d56ec6cf4ec2" /><Relationship Type="http://schemas.openxmlformats.org/officeDocument/2006/relationships/slide" Target="/ppt/slides/slide3.xml" Id="R94b489f72fa04710" /><Relationship Type="http://schemas.openxmlformats.org/officeDocument/2006/relationships/slide" Target="/ppt/slides/slide4.xml" Id="R7b184491575f475b" /><Relationship Type="http://schemas.openxmlformats.org/officeDocument/2006/relationships/slide" Target="/ppt/slides/slide5.xml" Id="R9bc48a85d6f246a8" /><Relationship Type="http://schemas.openxmlformats.org/officeDocument/2006/relationships/slide" Target="/ppt/slides/slide6.xml" Id="Rb62f390367374626" /><Relationship Type="http://schemas.openxmlformats.org/officeDocument/2006/relationships/slide" Target="/ppt/slides/slide7.xml" Id="R595b24a3f606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e0882da24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c6dbcc8184b0c" /><Relationship Type="http://schemas.openxmlformats.org/officeDocument/2006/relationships/theme" Target="/ppt/slideMasters/theme/theme1.xml" Id="Re3ed95bf87054b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c6dbcc8184b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43453d9ff40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5819404641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c506b1f0c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73866511d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e9c06d913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8ce656f7d4f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161e6a609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ORAKEL INVEST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ORAKEL INVEST GROUP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933 800 008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INVEST GROUP AS</a:t>
            </a:r>
          </a:p>
        </p:txBody>
      </p:sp>
    </p:spTree>
  </p:cSld>
  <p:clrMapOvr>
    <a:masterClrMapping xmlns:a="http://schemas.openxmlformats.org/drawingml/2006/main"/>
  </p:clrMapOvr>
</p:sld>
</file>