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b64656c25149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95145247d74c27"/>
  </p:sldMasterIdLst>
  <p:sldIdLst>
    <p:sldId xmlns:r="http://schemas.openxmlformats.org/officeDocument/2006/relationships" id="256" r:id="R96550077d7054035"/>
    <p:sldId xmlns:r="http://schemas.openxmlformats.org/officeDocument/2006/relationships" id="257" r:id="R7dd7cf782cae4a70"/>
    <p:sldId xmlns:r="http://schemas.openxmlformats.org/officeDocument/2006/relationships" id="258" r:id="Refaedd9be3424f73"/>
    <p:sldId xmlns:r="http://schemas.openxmlformats.org/officeDocument/2006/relationships" id="259" r:id="R813674f6622e4316"/>
    <p:sldId xmlns:r="http://schemas.openxmlformats.org/officeDocument/2006/relationships" id="260" r:id="Rac18d1cffd52433e"/>
    <p:sldId xmlns:r="http://schemas.openxmlformats.org/officeDocument/2006/relationships" id="261" r:id="R8ffacce124614f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95145247d74c27" /><Relationship Type="http://schemas.openxmlformats.org/officeDocument/2006/relationships/slide" Target="/ppt/slides/slide1.xml" Id="R96550077d7054035" /><Relationship Type="http://schemas.openxmlformats.org/officeDocument/2006/relationships/slide" Target="/ppt/slides/slide2.xml" Id="R7dd7cf782cae4a70" /><Relationship Type="http://schemas.openxmlformats.org/officeDocument/2006/relationships/slide" Target="/ppt/slides/slide3.xml" Id="Refaedd9be3424f73" /><Relationship Type="http://schemas.openxmlformats.org/officeDocument/2006/relationships/slide" Target="/ppt/slides/slide4.xml" Id="R813674f6622e4316" /><Relationship Type="http://schemas.openxmlformats.org/officeDocument/2006/relationships/slide" Target="/ppt/slides/slide5.xml" Id="Rac18d1cffd52433e" /><Relationship Type="http://schemas.openxmlformats.org/officeDocument/2006/relationships/slide" Target="/ppt/slides/slide6.xml" Id="R8ffacce124614f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a2db9303c24b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3ea2636154ac1" /><Relationship Type="http://schemas.openxmlformats.org/officeDocument/2006/relationships/theme" Target="/ppt/slideMasters/theme/theme1.xml" Id="R727a442024384b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43ea2636154a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63f75d6e647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981c266db44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1eeeefed744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9aa2f6a024c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5fa46204b4d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3fdcab44f49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FUTURE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FUTURE INVEST HOLDING AS ble etablert [år] og holder til i Nordby.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JAN-ØIVIND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Fjellstadåsen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2009 Nordby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933 799 433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FUTURE INVEST HOLDING AS</a:t>
            </a:r>
          </a:p>
        </p:txBody>
      </p:sp>
    </p:spTree>
  </p:cSld>
  <p:clrMapOvr>
    <a:masterClrMapping xmlns:a="http://schemas.openxmlformats.org/drawingml/2006/main"/>
  </p:clrMapOvr>
</p:sld>
</file>