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2d9c92e6f43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f29fdbfd64f4c"/>
  </p:sldMasterIdLst>
  <p:sldIdLst>
    <p:sldId xmlns:r="http://schemas.openxmlformats.org/officeDocument/2006/relationships" id="256" r:id="R0d68d1b051f649ff"/>
    <p:sldId xmlns:r="http://schemas.openxmlformats.org/officeDocument/2006/relationships" id="257" r:id="Rb533db2b623a49e9"/>
    <p:sldId xmlns:r="http://schemas.openxmlformats.org/officeDocument/2006/relationships" id="258" r:id="R1432443daaa24187"/>
    <p:sldId xmlns:r="http://schemas.openxmlformats.org/officeDocument/2006/relationships" id="259" r:id="Rcc78e99f455d4e03"/>
    <p:sldId xmlns:r="http://schemas.openxmlformats.org/officeDocument/2006/relationships" id="260" r:id="R80fc36dda2844e42"/>
    <p:sldId xmlns:r="http://schemas.openxmlformats.org/officeDocument/2006/relationships" id="261" r:id="R2a4e7b6ecfd44a35"/>
    <p:sldId xmlns:r="http://schemas.openxmlformats.org/officeDocument/2006/relationships" id="262" r:id="Rc15c36db415647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f29fdbfd64f4c" /><Relationship Type="http://schemas.openxmlformats.org/officeDocument/2006/relationships/slide" Target="/ppt/slides/slide1.xml" Id="R0d68d1b051f649ff" /><Relationship Type="http://schemas.openxmlformats.org/officeDocument/2006/relationships/slide" Target="/ppt/slides/slide2.xml" Id="Rb533db2b623a49e9" /><Relationship Type="http://schemas.openxmlformats.org/officeDocument/2006/relationships/slide" Target="/ppt/slides/slide3.xml" Id="R1432443daaa24187" /><Relationship Type="http://schemas.openxmlformats.org/officeDocument/2006/relationships/slide" Target="/ppt/slides/slide4.xml" Id="Rcc78e99f455d4e03" /><Relationship Type="http://schemas.openxmlformats.org/officeDocument/2006/relationships/slide" Target="/ppt/slides/slide5.xml" Id="R80fc36dda2844e42" /><Relationship Type="http://schemas.openxmlformats.org/officeDocument/2006/relationships/slide" Target="/ppt/slides/slide6.xml" Id="R2a4e7b6ecfd44a35" /><Relationship Type="http://schemas.openxmlformats.org/officeDocument/2006/relationships/slide" Target="/ppt/slides/slide7.xml" Id="Rc15c36db415647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55530eb6f47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fd1950abe4723" /><Relationship Type="http://schemas.openxmlformats.org/officeDocument/2006/relationships/theme" Target="/ppt/slideMasters/theme/theme1.xml" Id="Rf77c717fdc404d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5fd1950abe47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e66ce84d643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47da10694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448197d0a47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2c0722040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2c676f31444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f1446bc9a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ea308c1d245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SONNTAG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SONNTAG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SONNTAG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SONNTAG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SONNTAG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SONNTAG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220 988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446 832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SONNTAG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 SONNTAG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SONNTAG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 Sonntag, Thereses gate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933 793 052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SONNTAG AS</a:t>
            </a:r>
          </a:p>
        </p:txBody>
      </p:sp>
    </p:spTree>
  </p:cSld>
  <p:clrMapOvr>
    <a:masterClrMapping xmlns:a="http://schemas.openxmlformats.org/drawingml/2006/main"/>
  </p:clrMapOvr>
</p:sld>
</file>