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55df921b6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1cc035e3b4339"/>
  </p:sldMasterIdLst>
  <p:sldIdLst>
    <p:sldId xmlns:r="http://schemas.openxmlformats.org/officeDocument/2006/relationships" id="256" r:id="Rc0a5f751ef1945d7"/>
    <p:sldId xmlns:r="http://schemas.openxmlformats.org/officeDocument/2006/relationships" id="257" r:id="R7ac48d99383a44ff"/>
    <p:sldId xmlns:r="http://schemas.openxmlformats.org/officeDocument/2006/relationships" id="258" r:id="Rfd35145fb4e94a95"/>
    <p:sldId xmlns:r="http://schemas.openxmlformats.org/officeDocument/2006/relationships" id="259" r:id="R747cfb5d283f4679"/>
    <p:sldId xmlns:r="http://schemas.openxmlformats.org/officeDocument/2006/relationships" id="260" r:id="Rac9c0c43e1ec4ba7"/>
    <p:sldId xmlns:r="http://schemas.openxmlformats.org/officeDocument/2006/relationships" id="261" r:id="R675c78bfdbcd4930"/>
    <p:sldId xmlns:r="http://schemas.openxmlformats.org/officeDocument/2006/relationships" id="262" r:id="R96b6963bd12a4f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1cc035e3b4339" /><Relationship Type="http://schemas.openxmlformats.org/officeDocument/2006/relationships/slide" Target="/ppt/slides/slide1.xml" Id="Rc0a5f751ef1945d7" /><Relationship Type="http://schemas.openxmlformats.org/officeDocument/2006/relationships/slide" Target="/ppt/slides/slide2.xml" Id="R7ac48d99383a44ff" /><Relationship Type="http://schemas.openxmlformats.org/officeDocument/2006/relationships/slide" Target="/ppt/slides/slide3.xml" Id="Rfd35145fb4e94a95" /><Relationship Type="http://schemas.openxmlformats.org/officeDocument/2006/relationships/slide" Target="/ppt/slides/slide4.xml" Id="R747cfb5d283f4679" /><Relationship Type="http://schemas.openxmlformats.org/officeDocument/2006/relationships/slide" Target="/ppt/slides/slide5.xml" Id="Rac9c0c43e1ec4ba7" /><Relationship Type="http://schemas.openxmlformats.org/officeDocument/2006/relationships/slide" Target="/ppt/slides/slide6.xml" Id="R675c78bfdbcd4930" /><Relationship Type="http://schemas.openxmlformats.org/officeDocument/2006/relationships/slide" Target="/ppt/slides/slide7.xml" Id="R96b6963bd12a4f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47edd59a5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627dbcf82408a" /><Relationship Type="http://schemas.openxmlformats.org/officeDocument/2006/relationships/theme" Target="/ppt/slideMasters/theme/theme1.xml" Id="R5249894ccba440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627dbcf8240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a0748cb2446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551695bb74f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559037686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493ab58f0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b93db3a87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92ea7d3545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507af6ef8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SWEGON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SWEGON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SWEGON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SWEGON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SWEGON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SWEGON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617 309 029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22 858 748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16 394 975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107 785 396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207 940 912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SWEGON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SWEGON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SWEGON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33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firmapost@swegon.no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www.swegon.no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933 765 806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SWEGON AS</a:t>
            </a:r>
          </a:p>
        </p:txBody>
      </p:sp>
    </p:spTree>
  </p:cSld>
  <p:clrMapOvr>
    <a:masterClrMapping xmlns:a="http://schemas.openxmlformats.org/drawingml/2006/main"/>
  </p:clrMapOvr>
</p:sld>
</file>