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14ba71d50748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248a6956ad4cc6"/>
  </p:sldMasterIdLst>
  <p:sldIdLst>
    <p:sldId xmlns:r="http://schemas.openxmlformats.org/officeDocument/2006/relationships" id="256" r:id="Rd949229dc0bc4264"/>
    <p:sldId xmlns:r="http://schemas.openxmlformats.org/officeDocument/2006/relationships" id="257" r:id="Rf4b7be57d08a4dd5"/>
    <p:sldId xmlns:r="http://schemas.openxmlformats.org/officeDocument/2006/relationships" id="258" r:id="R1fb4e434d1f84996"/>
    <p:sldId xmlns:r="http://schemas.openxmlformats.org/officeDocument/2006/relationships" id="259" r:id="Rad25a15518234c9a"/>
    <p:sldId xmlns:r="http://schemas.openxmlformats.org/officeDocument/2006/relationships" id="260" r:id="Rca1d938eb05e4018"/>
    <p:sldId xmlns:r="http://schemas.openxmlformats.org/officeDocument/2006/relationships" id="261" r:id="R8cc1677977aa4720"/>
    <p:sldId xmlns:r="http://schemas.openxmlformats.org/officeDocument/2006/relationships" id="262" r:id="R9cd3d3cf58124a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248a6956ad4cc6" /><Relationship Type="http://schemas.openxmlformats.org/officeDocument/2006/relationships/slide" Target="/ppt/slides/slide1.xml" Id="Rd949229dc0bc4264" /><Relationship Type="http://schemas.openxmlformats.org/officeDocument/2006/relationships/slide" Target="/ppt/slides/slide2.xml" Id="Rf4b7be57d08a4dd5" /><Relationship Type="http://schemas.openxmlformats.org/officeDocument/2006/relationships/slide" Target="/ppt/slides/slide3.xml" Id="R1fb4e434d1f84996" /><Relationship Type="http://schemas.openxmlformats.org/officeDocument/2006/relationships/slide" Target="/ppt/slides/slide4.xml" Id="Rad25a15518234c9a" /><Relationship Type="http://schemas.openxmlformats.org/officeDocument/2006/relationships/slide" Target="/ppt/slides/slide5.xml" Id="Rca1d938eb05e4018" /><Relationship Type="http://schemas.openxmlformats.org/officeDocument/2006/relationships/slide" Target="/ppt/slides/slide6.xml" Id="R8cc1677977aa4720" /><Relationship Type="http://schemas.openxmlformats.org/officeDocument/2006/relationships/slide" Target="/ppt/slides/slide7.xml" Id="R9cd3d3cf58124a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e275ab8a334e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3e3018a274aef" /><Relationship Type="http://schemas.openxmlformats.org/officeDocument/2006/relationships/theme" Target="/ppt/slideMasters/theme/theme1.xml" Id="R04aef74502054e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73e3018a274a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474ef6fd041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63a4ddc9243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9064dc60248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8ad14b78d44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8e65c170f4a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a6ef20b5e4c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2df04a4d144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SHJ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SHJ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SHJ EIENDOM AS ble etablert [år] og holder til i Bjerkvik.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SHJ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SHJ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SHJ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109 115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SHJ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HANSEN JULIUSSEN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SHJ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Nattmålsveien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8530 Bjerkvik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933 759 679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SHJ EIENDOM AS</a:t>
            </a:r>
          </a:p>
        </p:txBody>
      </p:sp>
    </p:spTree>
  </p:cSld>
  <p:clrMapOvr>
    <a:masterClrMapping xmlns:a="http://schemas.openxmlformats.org/drawingml/2006/main"/>
  </p:clrMapOvr>
</p:sld>
</file>