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7ee3e45ff04f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cb0d89c89c4c67"/>
  </p:sldMasterIdLst>
  <p:sldIdLst>
    <p:sldId xmlns:r="http://schemas.openxmlformats.org/officeDocument/2006/relationships" id="256" r:id="Rd95d234785be422a"/>
    <p:sldId xmlns:r="http://schemas.openxmlformats.org/officeDocument/2006/relationships" id="257" r:id="Rd54bad4d2f844e34"/>
    <p:sldId xmlns:r="http://schemas.openxmlformats.org/officeDocument/2006/relationships" id="258" r:id="R14db8eb02da34a89"/>
    <p:sldId xmlns:r="http://schemas.openxmlformats.org/officeDocument/2006/relationships" id="259" r:id="R745b99e92069427b"/>
    <p:sldId xmlns:r="http://schemas.openxmlformats.org/officeDocument/2006/relationships" id="260" r:id="R518662a1fc024f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b0d89c89c4c67" /><Relationship Type="http://schemas.openxmlformats.org/officeDocument/2006/relationships/slide" Target="/ppt/slides/slide1.xml" Id="Rd95d234785be422a" /><Relationship Type="http://schemas.openxmlformats.org/officeDocument/2006/relationships/slide" Target="/ppt/slides/slide2.xml" Id="Rd54bad4d2f844e34" /><Relationship Type="http://schemas.openxmlformats.org/officeDocument/2006/relationships/slide" Target="/ppt/slides/slide3.xml" Id="R14db8eb02da34a89" /><Relationship Type="http://schemas.openxmlformats.org/officeDocument/2006/relationships/slide" Target="/ppt/slides/slide4.xml" Id="R745b99e92069427b" /><Relationship Type="http://schemas.openxmlformats.org/officeDocument/2006/relationships/slide" Target="/ppt/slides/slide5.xml" Id="R518662a1fc024f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dbe63d4a040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f47d453394432" /><Relationship Type="http://schemas.openxmlformats.org/officeDocument/2006/relationships/theme" Target="/ppt/slideMasters/theme/theme1.xml" Id="R1af3046ac2d448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ff47d45339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b867652d644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64635f58b43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e58a481244a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35573d87d4f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e34fa1f5142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933 706 028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OPPI INVEST AS</a:t>
            </a:r>
          </a:p>
        </p:txBody>
      </p:sp>
    </p:spTree>
  </p:cSld>
  <p:clrMapOvr>
    <a:masterClrMapping xmlns:a="http://schemas.openxmlformats.org/drawingml/2006/main"/>
  </p:clrMapOvr>
</p:sld>
</file>