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1a6d3b135a42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2f1bd8cae14929"/>
  </p:sldMasterIdLst>
  <p:sldIdLst>
    <p:sldId xmlns:r="http://schemas.openxmlformats.org/officeDocument/2006/relationships" id="256" r:id="Rd7c66e88ba5b40b9"/>
    <p:sldId xmlns:r="http://schemas.openxmlformats.org/officeDocument/2006/relationships" id="257" r:id="R98047b3c372f4128"/>
    <p:sldId xmlns:r="http://schemas.openxmlformats.org/officeDocument/2006/relationships" id="258" r:id="R9b41a07466a847ea"/>
    <p:sldId xmlns:r="http://schemas.openxmlformats.org/officeDocument/2006/relationships" id="259" r:id="R3fbeb61565274c8f"/>
    <p:sldId xmlns:r="http://schemas.openxmlformats.org/officeDocument/2006/relationships" id="260" r:id="R840f8144b77c4e28"/>
    <p:sldId xmlns:r="http://schemas.openxmlformats.org/officeDocument/2006/relationships" id="261" r:id="Rbdaabbf882104b9d"/>
    <p:sldId xmlns:r="http://schemas.openxmlformats.org/officeDocument/2006/relationships" id="262" r:id="Rd1287cc47afa41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2f1bd8cae14929" /><Relationship Type="http://schemas.openxmlformats.org/officeDocument/2006/relationships/slide" Target="/ppt/slides/slide1.xml" Id="Rd7c66e88ba5b40b9" /><Relationship Type="http://schemas.openxmlformats.org/officeDocument/2006/relationships/slide" Target="/ppt/slides/slide2.xml" Id="R98047b3c372f4128" /><Relationship Type="http://schemas.openxmlformats.org/officeDocument/2006/relationships/slide" Target="/ppt/slides/slide3.xml" Id="R9b41a07466a847ea" /><Relationship Type="http://schemas.openxmlformats.org/officeDocument/2006/relationships/slide" Target="/ppt/slides/slide4.xml" Id="R3fbeb61565274c8f" /><Relationship Type="http://schemas.openxmlformats.org/officeDocument/2006/relationships/slide" Target="/ppt/slides/slide5.xml" Id="R840f8144b77c4e28" /><Relationship Type="http://schemas.openxmlformats.org/officeDocument/2006/relationships/slide" Target="/ppt/slides/slide6.xml" Id="Rbdaabbf882104b9d" /><Relationship Type="http://schemas.openxmlformats.org/officeDocument/2006/relationships/slide" Target="/ppt/slides/slide7.xml" Id="Rd1287cc47afa41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36f9c2856746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4fad0b7db4cf4" /><Relationship Type="http://schemas.openxmlformats.org/officeDocument/2006/relationships/theme" Target="/ppt/slideMasters/theme/theme1.xml" Id="R8dbf03a71e5242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54fad0b7db4c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fccbcaf4d4e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d6dccf4ce46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83343fd2740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cf0ff4e3243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7067c9e4042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3138e80eb41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35e80e63747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ÅREVIK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ÅREVIK AS ble etablert [år] og holder til i Vik I Sogn.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2 230 158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211 583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169 302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975 489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TORE ÅREVIK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Røysavegen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6893 Vik I Sogn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933 698 394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ÅREVIK AS</a:t>
            </a:r>
          </a:p>
        </p:txBody>
      </p:sp>
    </p:spTree>
  </p:cSld>
  <p:clrMapOvr>
    <a:masterClrMapping xmlns:a="http://schemas.openxmlformats.org/drawingml/2006/main"/>
  </p:clrMapOvr>
</p:sld>
</file>