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3213b7614141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099c01c0bb4112"/>
  </p:sldMasterIdLst>
  <p:sldIdLst>
    <p:sldId xmlns:r="http://schemas.openxmlformats.org/officeDocument/2006/relationships" id="256" r:id="R73481905a56a419a"/>
    <p:sldId xmlns:r="http://schemas.openxmlformats.org/officeDocument/2006/relationships" id="257" r:id="Rd6bf818a573e4bcc"/>
    <p:sldId xmlns:r="http://schemas.openxmlformats.org/officeDocument/2006/relationships" id="258" r:id="Raf117555663e4427"/>
    <p:sldId xmlns:r="http://schemas.openxmlformats.org/officeDocument/2006/relationships" id="259" r:id="R66c1841c7c0848f3"/>
    <p:sldId xmlns:r="http://schemas.openxmlformats.org/officeDocument/2006/relationships" id="260" r:id="Rb4f99b585c384351"/>
    <p:sldId xmlns:r="http://schemas.openxmlformats.org/officeDocument/2006/relationships" id="261" r:id="R1c4aee3cc2d046d9"/>
    <p:sldId xmlns:r="http://schemas.openxmlformats.org/officeDocument/2006/relationships" id="262" r:id="R232cff8783df44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099c01c0bb4112" /><Relationship Type="http://schemas.openxmlformats.org/officeDocument/2006/relationships/slide" Target="/ppt/slides/slide1.xml" Id="R73481905a56a419a" /><Relationship Type="http://schemas.openxmlformats.org/officeDocument/2006/relationships/slide" Target="/ppt/slides/slide2.xml" Id="Rd6bf818a573e4bcc" /><Relationship Type="http://schemas.openxmlformats.org/officeDocument/2006/relationships/slide" Target="/ppt/slides/slide3.xml" Id="Raf117555663e4427" /><Relationship Type="http://schemas.openxmlformats.org/officeDocument/2006/relationships/slide" Target="/ppt/slides/slide4.xml" Id="R66c1841c7c0848f3" /><Relationship Type="http://schemas.openxmlformats.org/officeDocument/2006/relationships/slide" Target="/ppt/slides/slide5.xml" Id="Rb4f99b585c384351" /><Relationship Type="http://schemas.openxmlformats.org/officeDocument/2006/relationships/slide" Target="/ppt/slides/slide6.xml" Id="R1c4aee3cc2d046d9" /><Relationship Type="http://schemas.openxmlformats.org/officeDocument/2006/relationships/slide" Target="/ppt/slides/slide7.xml" Id="R232cff8783df44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836bc7aa4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bcfd0e3c94187" /><Relationship Type="http://schemas.openxmlformats.org/officeDocument/2006/relationships/theme" Target="/ppt/slideMasters/theme/theme1.xml" Id="R6f9517c4264a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cbcfd0e3c941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494a53ede42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475363a2049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f61cafc86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b17086b4c41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68ea5b7dd47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2f6b68ecf41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3874400be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ØSTBYE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ØSTBYE INVEST AS ble etablert [år] og holder til i Svelvik.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ØSTBYE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ZANE ROZITE ØSTBYE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3060 Svelvik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933 697 495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ØSTBYE INVEST AS</a:t>
            </a:r>
          </a:p>
        </p:txBody>
      </p:sp>
    </p:spTree>
  </p:cSld>
  <p:clrMapOvr>
    <a:masterClrMapping xmlns:a="http://schemas.openxmlformats.org/drawingml/2006/main"/>
  </p:clrMapOvr>
</p:sld>
</file>