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cfd2b5ae3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88ec5debb490f"/>
  </p:sldMasterIdLst>
  <p:sldIdLst>
    <p:sldId xmlns:r="http://schemas.openxmlformats.org/officeDocument/2006/relationships" id="256" r:id="Rabcbde595822433f"/>
    <p:sldId xmlns:r="http://schemas.openxmlformats.org/officeDocument/2006/relationships" id="257" r:id="Rc59e65ad1e224167"/>
    <p:sldId xmlns:r="http://schemas.openxmlformats.org/officeDocument/2006/relationships" id="258" r:id="R436d77168ad44385"/>
    <p:sldId xmlns:r="http://schemas.openxmlformats.org/officeDocument/2006/relationships" id="259" r:id="Rbc988fbc3cec4659"/>
    <p:sldId xmlns:r="http://schemas.openxmlformats.org/officeDocument/2006/relationships" id="260" r:id="Rf79267d12e8140ef"/>
    <p:sldId xmlns:r="http://schemas.openxmlformats.org/officeDocument/2006/relationships" id="261" r:id="Rc3163b33e4e643f5"/>
    <p:sldId xmlns:r="http://schemas.openxmlformats.org/officeDocument/2006/relationships" id="262" r:id="R2164956c8d08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88ec5debb490f" /><Relationship Type="http://schemas.openxmlformats.org/officeDocument/2006/relationships/slide" Target="/ppt/slides/slide1.xml" Id="Rabcbde595822433f" /><Relationship Type="http://schemas.openxmlformats.org/officeDocument/2006/relationships/slide" Target="/ppt/slides/slide2.xml" Id="Rc59e65ad1e224167" /><Relationship Type="http://schemas.openxmlformats.org/officeDocument/2006/relationships/slide" Target="/ppt/slides/slide3.xml" Id="R436d77168ad44385" /><Relationship Type="http://schemas.openxmlformats.org/officeDocument/2006/relationships/slide" Target="/ppt/slides/slide4.xml" Id="Rbc988fbc3cec4659" /><Relationship Type="http://schemas.openxmlformats.org/officeDocument/2006/relationships/slide" Target="/ppt/slides/slide5.xml" Id="Rf79267d12e8140ef" /><Relationship Type="http://schemas.openxmlformats.org/officeDocument/2006/relationships/slide" Target="/ppt/slides/slide6.xml" Id="Rc3163b33e4e643f5" /><Relationship Type="http://schemas.openxmlformats.org/officeDocument/2006/relationships/slide" Target="/ppt/slides/slide7.xml" Id="R2164956c8d08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970f6ce9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8c75e1ef4a0f" /><Relationship Type="http://schemas.openxmlformats.org/officeDocument/2006/relationships/theme" Target="/ppt/slideMasters/theme/theme1.xml" Id="Rbcbce841ab9a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58c75e1ef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82d52012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59966f7e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382bc2a3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daef3832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bc443dde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cbb78c75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f794237a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HOLTER-SØRENSEN SVERRE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TORJUSSEN CAMILLA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TORJUSSEN HENRIK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ØSTGAARD ERLING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ØSTGAARD INGRID ELISE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ØSTGAARD SVERRE H-S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