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5b25c0093743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ff212db0f04091"/>
  </p:sldMasterIdLst>
  <p:sldIdLst>
    <p:sldId xmlns:r="http://schemas.openxmlformats.org/officeDocument/2006/relationships" id="256" r:id="R2acac025e1794d48"/>
    <p:sldId xmlns:r="http://schemas.openxmlformats.org/officeDocument/2006/relationships" id="257" r:id="Re6b043d2a4cd4f57"/>
    <p:sldId xmlns:r="http://schemas.openxmlformats.org/officeDocument/2006/relationships" id="258" r:id="R34c57a0347dd4c37"/>
    <p:sldId xmlns:r="http://schemas.openxmlformats.org/officeDocument/2006/relationships" id="259" r:id="R6e64fdcada8943ad"/>
    <p:sldId xmlns:r="http://schemas.openxmlformats.org/officeDocument/2006/relationships" id="260" r:id="Rc860a7e7a92f45a0"/>
    <p:sldId xmlns:r="http://schemas.openxmlformats.org/officeDocument/2006/relationships" id="261" r:id="R8657af607cf7453b"/>
    <p:sldId xmlns:r="http://schemas.openxmlformats.org/officeDocument/2006/relationships" id="262" r:id="R2d6a915b55934b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ff212db0f04091" /><Relationship Type="http://schemas.openxmlformats.org/officeDocument/2006/relationships/slide" Target="/ppt/slides/slide1.xml" Id="R2acac025e1794d48" /><Relationship Type="http://schemas.openxmlformats.org/officeDocument/2006/relationships/slide" Target="/ppt/slides/slide2.xml" Id="Re6b043d2a4cd4f57" /><Relationship Type="http://schemas.openxmlformats.org/officeDocument/2006/relationships/slide" Target="/ppt/slides/slide3.xml" Id="R34c57a0347dd4c37" /><Relationship Type="http://schemas.openxmlformats.org/officeDocument/2006/relationships/slide" Target="/ppt/slides/slide4.xml" Id="R6e64fdcada8943ad" /><Relationship Type="http://schemas.openxmlformats.org/officeDocument/2006/relationships/slide" Target="/ppt/slides/slide5.xml" Id="Rc860a7e7a92f45a0" /><Relationship Type="http://schemas.openxmlformats.org/officeDocument/2006/relationships/slide" Target="/ppt/slides/slide6.xml" Id="R8657af607cf7453b" /><Relationship Type="http://schemas.openxmlformats.org/officeDocument/2006/relationships/slide" Target="/ppt/slides/slide7.xml" Id="R2d6a915b55934b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279de9d0594d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2ca22bfcf4c8a" /><Relationship Type="http://schemas.openxmlformats.org/officeDocument/2006/relationships/theme" Target="/ppt/slideMasters/theme/theme1.xml" Id="R2d4a29e63e1840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72ca22bfcf4c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4a599303141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21f4315974b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092a7cf6743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9cfb221d64d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5e743905542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66467287c4a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567b5591144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JES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 FINANS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Fjellveien 107A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8011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933 685 446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JES FINANS AS</a:t>
            </a:r>
          </a:p>
        </p:txBody>
      </p:sp>
    </p:spTree>
  </p:cSld>
  <p:clrMapOvr>
    <a:masterClrMapping xmlns:a="http://schemas.openxmlformats.org/drawingml/2006/main"/>
  </p:clrMapOvr>
</p:sld>
</file>