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d620c0839d42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1b07c3f865467b"/>
  </p:sldMasterIdLst>
  <p:sldIdLst>
    <p:sldId xmlns:r="http://schemas.openxmlformats.org/officeDocument/2006/relationships" id="256" r:id="R8aec51c1c5eb4270"/>
    <p:sldId xmlns:r="http://schemas.openxmlformats.org/officeDocument/2006/relationships" id="257" r:id="R921a1ce319894a2f"/>
    <p:sldId xmlns:r="http://schemas.openxmlformats.org/officeDocument/2006/relationships" id="258" r:id="Ra59e211249e24420"/>
    <p:sldId xmlns:r="http://schemas.openxmlformats.org/officeDocument/2006/relationships" id="259" r:id="R7c4a020e95964c87"/>
    <p:sldId xmlns:r="http://schemas.openxmlformats.org/officeDocument/2006/relationships" id="260" r:id="R2f08fd9ae4a24898"/>
    <p:sldId xmlns:r="http://schemas.openxmlformats.org/officeDocument/2006/relationships" id="261" r:id="R532892fb3a9f4273"/>
    <p:sldId xmlns:r="http://schemas.openxmlformats.org/officeDocument/2006/relationships" id="262" r:id="R06d97f42f9df4a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b07c3f865467b" /><Relationship Type="http://schemas.openxmlformats.org/officeDocument/2006/relationships/slide" Target="/ppt/slides/slide1.xml" Id="R8aec51c1c5eb4270" /><Relationship Type="http://schemas.openxmlformats.org/officeDocument/2006/relationships/slide" Target="/ppt/slides/slide2.xml" Id="R921a1ce319894a2f" /><Relationship Type="http://schemas.openxmlformats.org/officeDocument/2006/relationships/slide" Target="/ppt/slides/slide3.xml" Id="Ra59e211249e24420" /><Relationship Type="http://schemas.openxmlformats.org/officeDocument/2006/relationships/slide" Target="/ppt/slides/slide4.xml" Id="R7c4a020e95964c87" /><Relationship Type="http://schemas.openxmlformats.org/officeDocument/2006/relationships/slide" Target="/ppt/slides/slide5.xml" Id="R2f08fd9ae4a24898" /><Relationship Type="http://schemas.openxmlformats.org/officeDocument/2006/relationships/slide" Target="/ppt/slides/slide6.xml" Id="R532892fb3a9f4273" /><Relationship Type="http://schemas.openxmlformats.org/officeDocument/2006/relationships/slide" Target="/ppt/slides/slide7.xml" Id="R06d97f42f9df4a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3c09360b44e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a3eac1347467c" /><Relationship Type="http://schemas.openxmlformats.org/officeDocument/2006/relationships/theme" Target="/ppt/slideMasters/theme/theme1.xml" Id="Rf01e107b78d744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4a3eac1347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c6bead280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be2ea9c9347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9bd9a2a0242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51f69916744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59cbb5a034d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ba4ba5cf043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14ae27c1a4f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BWH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BWH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BJØRN-WIGGO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Fogdveien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933 659 747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BWH INVEST AS</a:t>
            </a:r>
          </a:p>
        </p:txBody>
      </p:sp>
    </p:spTree>
  </p:cSld>
  <p:clrMapOvr>
    <a:masterClrMapping xmlns:a="http://schemas.openxmlformats.org/drawingml/2006/main"/>
  </p:clrMapOvr>
</p:sld>
</file>