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02d3ef46e943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75afe2d6064d5c"/>
  </p:sldMasterIdLst>
  <p:sldIdLst>
    <p:sldId xmlns:r="http://schemas.openxmlformats.org/officeDocument/2006/relationships" id="256" r:id="Rf23d510097a54495"/>
    <p:sldId xmlns:r="http://schemas.openxmlformats.org/officeDocument/2006/relationships" id="257" r:id="R66ebb250bcbf43d7"/>
    <p:sldId xmlns:r="http://schemas.openxmlformats.org/officeDocument/2006/relationships" id="258" r:id="Rb05cb120c8814eb7"/>
    <p:sldId xmlns:r="http://schemas.openxmlformats.org/officeDocument/2006/relationships" id="259" r:id="R135aac76e49d4c19"/>
    <p:sldId xmlns:r="http://schemas.openxmlformats.org/officeDocument/2006/relationships" id="260" r:id="R3d551ce7a5bd4b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75afe2d6064d5c" /><Relationship Type="http://schemas.openxmlformats.org/officeDocument/2006/relationships/slide" Target="/ppt/slides/slide1.xml" Id="Rf23d510097a54495" /><Relationship Type="http://schemas.openxmlformats.org/officeDocument/2006/relationships/slide" Target="/ppt/slides/slide2.xml" Id="R66ebb250bcbf43d7" /><Relationship Type="http://schemas.openxmlformats.org/officeDocument/2006/relationships/slide" Target="/ppt/slides/slide3.xml" Id="Rb05cb120c8814eb7" /><Relationship Type="http://schemas.openxmlformats.org/officeDocument/2006/relationships/slide" Target="/ppt/slides/slide4.xml" Id="R135aac76e49d4c19" /><Relationship Type="http://schemas.openxmlformats.org/officeDocument/2006/relationships/slide" Target="/ppt/slides/slide5.xml" Id="R3d551ce7a5bd4b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dad4b6971945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50abba08bb47da" /><Relationship Type="http://schemas.openxmlformats.org/officeDocument/2006/relationships/theme" Target="/ppt/slideMasters/theme/theme1.xml" Id="Rb137db08230345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50abba08bb47d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a6da2347434b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1bb3b98ee743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0b6c095be444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5811d19d5847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1b0421c7b44f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ATALANTE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ATALANTE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ATALANTE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ATALANTE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ATALANTE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ATALANTE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933 658 384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ATALANTE AS</a:t>
            </a:r>
          </a:p>
        </p:txBody>
      </p:sp>
    </p:spTree>
  </p:cSld>
  <p:clrMapOvr>
    <a:masterClrMapping xmlns:a="http://schemas.openxmlformats.org/drawingml/2006/main"/>
  </p:clrMapOvr>
</p:sld>
</file>