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010e07b39244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0cc31f13c24be7"/>
  </p:sldMasterIdLst>
  <p:sldIdLst>
    <p:sldId xmlns:r="http://schemas.openxmlformats.org/officeDocument/2006/relationships" id="256" r:id="Rebda334da31d4d1c"/>
    <p:sldId xmlns:r="http://schemas.openxmlformats.org/officeDocument/2006/relationships" id="257" r:id="R4d7ca143e788498f"/>
    <p:sldId xmlns:r="http://schemas.openxmlformats.org/officeDocument/2006/relationships" id="258" r:id="R234bc321414140a6"/>
    <p:sldId xmlns:r="http://schemas.openxmlformats.org/officeDocument/2006/relationships" id="259" r:id="R6bdf724a31b34f1b"/>
    <p:sldId xmlns:r="http://schemas.openxmlformats.org/officeDocument/2006/relationships" id="260" r:id="R9ac2355bb9f24439"/>
    <p:sldId xmlns:r="http://schemas.openxmlformats.org/officeDocument/2006/relationships" id="261" r:id="R6234411d955748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cc31f13c24be7" /><Relationship Type="http://schemas.openxmlformats.org/officeDocument/2006/relationships/slide" Target="/ppt/slides/slide1.xml" Id="Rebda334da31d4d1c" /><Relationship Type="http://schemas.openxmlformats.org/officeDocument/2006/relationships/slide" Target="/ppt/slides/slide2.xml" Id="R4d7ca143e788498f" /><Relationship Type="http://schemas.openxmlformats.org/officeDocument/2006/relationships/slide" Target="/ppt/slides/slide3.xml" Id="R234bc321414140a6" /><Relationship Type="http://schemas.openxmlformats.org/officeDocument/2006/relationships/slide" Target="/ppt/slides/slide4.xml" Id="R6bdf724a31b34f1b" /><Relationship Type="http://schemas.openxmlformats.org/officeDocument/2006/relationships/slide" Target="/ppt/slides/slide5.xml" Id="R9ac2355bb9f24439" /><Relationship Type="http://schemas.openxmlformats.org/officeDocument/2006/relationships/slide" Target="/ppt/slides/slide6.xml" Id="R6234411d955748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da66ef2d048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f817f4529439f" /><Relationship Type="http://schemas.openxmlformats.org/officeDocument/2006/relationships/theme" Target="/ppt/slideMasters/theme/theme1.xml" Id="R138f56e4733844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1f817f452943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57081519c44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b849c21764f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a89e7492d46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fdd00691440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6cfd1f00a4b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981669e1247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 BYGGSERVICE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FREDDY VERNER THOMSEN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Slagterens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933 647 285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BYGGSERVICE AS</a:t>
            </a:r>
          </a:p>
        </p:txBody>
      </p:sp>
    </p:spTree>
  </p:cSld>
  <p:clrMapOvr>
    <a:masterClrMapping xmlns:a="http://schemas.openxmlformats.org/drawingml/2006/main"/>
  </p:clrMapOvr>
</p:sld>
</file>