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56ddcfd7a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b84b35ad44df0"/>
  </p:sldMasterIdLst>
  <p:sldIdLst>
    <p:sldId xmlns:r="http://schemas.openxmlformats.org/officeDocument/2006/relationships" id="256" r:id="R3dba8b3621ad40dd"/>
    <p:sldId xmlns:r="http://schemas.openxmlformats.org/officeDocument/2006/relationships" id="257" r:id="R9155992298d847c7"/>
    <p:sldId xmlns:r="http://schemas.openxmlformats.org/officeDocument/2006/relationships" id="258" r:id="R11f3d55619ca462c"/>
    <p:sldId xmlns:r="http://schemas.openxmlformats.org/officeDocument/2006/relationships" id="259" r:id="Rd2c20301b0994eef"/>
    <p:sldId xmlns:r="http://schemas.openxmlformats.org/officeDocument/2006/relationships" id="260" r:id="R9e7afcca34d04efb"/>
    <p:sldId xmlns:r="http://schemas.openxmlformats.org/officeDocument/2006/relationships" id="261" r:id="Rc385e70b4f844766"/>
    <p:sldId xmlns:r="http://schemas.openxmlformats.org/officeDocument/2006/relationships" id="262" r:id="R5e70c63f44cb47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b84b35ad44df0" /><Relationship Type="http://schemas.openxmlformats.org/officeDocument/2006/relationships/slide" Target="/ppt/slides/slide1.xml" Id="R3dba8b3621ad40dd" /><Relationship Type="http://schemas.openxmlformats.org/officeDocument/2006/relationships/slide" Target="/ppt/slides/slide2.xml" Id="R9155992298d847c7" /><Relationship Type="http://schemas.openxmlformats.org/officeDocument/2006/relationships/slide" Target="/ppt/slides/slide3.xml" Id="R11f3d55619ca462c" /><Relationship Type="http://schemas.openxmlformats.org/officeDocument/2006/relationships/slide" Target="/ppt/slides/slide4.xml" Id="Rd2c20301b0994eef" /><Relationship Type="http://schemas.openxmlformats.org/officeDocument/2006/relationships/slide" Target="/ppt/slides/slide5.xml" Id="R9e7afcca34d04efb" /><Relationship Type="http://schemas.openxmlformats.org/officeDocument/2006/relationships/slide" Target="/ppt/slides/slide6.xml" Id="Rc385e70b4f844766" /><Relationship Type="http://schemas.openxmlformats.org/officeDocument/2006/relationships/slide" Target="/ppt/slides/slide7.xml" Id="R5e70c63f44cb47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2199ed8eb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219c3dee74b6b" /><Relationship Type="http://schemas.openxmlformats.org/officeDocument/2006/relationships/theme" Target="/ppt/slideMasters/theme/theme1.xml" Id="R023f74248d6b45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2219c3dee7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5be55ecf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d56ee2270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6aa63b65a42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bb83747df45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a464dad4d49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a8b859fa04a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6b63ae33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RK HOLDING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1 270 423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ROSMÆL KLØVSTAD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Ångardsmoen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933 628 868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RK HOLDING AS</a:t>
            </a:r>
          </a:p>
        </p:txBody>
      </p:sp>
    </p:spTree>
  </p:cSld>
  <p:clrMapOvr>
    <a:masterClrMapping xmlns:a="http://schemas.openxmlformats.org/drawingml/2006/main"/>
  </p:clrMapOvr>
</p:sld>
</file>