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8adc409044a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e6d2b8d7e9436f"/>
  </p:sldMasterIdLst>
  <p:sldIdLst>
    <p:sldId xmlns:r="http://schemas.openxmlformats.org/officeDocument/2006/relationships" id="256" r:id="Rffdb6493f32f4c26"/>
    <p:sldId xmlns:r="http://schemas.openxmlformats.org/officeDocument/2006/relationships" id="257" r:id="R4fecb7c91ea14d83"/>
    <p:sldId xmlns:r="http://schemas.openxmlformats.org/officeDocument/2006/relationships" id="258" r:id="Rc6d64a759ff240ce"/>
    <p:sldId xmlns:r="http://schemas.openxmlformats.org/officeDocument/2006/relationships" id="259" r:id="Rb3b0903b7b5f4016"/>
    <p:sldId xmlns:r="http://schemas.openxmlformats.org/officeDocument/2006/relationships" id="260" r:id="R831f977d646a4db2"/>
    <p:sldId xmlns:r="http://schemas.openxmlformats.org/officeDocument/2006/relationships" id="261" r:id="R70b5764522c74c3e"/>
    <p:sldId xmlns:r="http://schemas.openxmlformats.org/officeDocument/2006/relationships" id="262" r:id="R5dd6a8c6925940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6d2b8d7e9436f" /><Relationship Type="http://schemas.openxmlformats.org/officeDocument/2006/relationships/slide" Target="/ppt/slides/slide1.xml" Id="Rffdb6493f32f4c26" /><Relationship Type="http://schemas.openxmlformats.org/officeDocument/2006/relationships/slide" Target="/ppt/slides/slide2.xml" Id="R4fecb7c91ea14d83" /><Relationship Type="http://schemas.openxmlformats.org/officeDocument/2006/relationships/slide" Target="/ppt/slides/slide3.xml" Id="Rc6d64a759ff240ce" /><Relationship Type="http://schemas.openxmlformats.org/officeDocument/2006/relationships/slide" Target="/ppt/slides/slide4.xml" Id="Rb3b0903b7b5f4016" /><Relationship Type="http://schemas.openxmlformats.org/officeDocument/2006/relationships/slide" Target="/ppt/slides/slide5.xml" Id="R831f977d646a4db2" /><Relationship Type="http://schemas.openxmlformats.org/officeDocument/2006/relationships/slide" Target="/ppt/slides/slide6.xml" Id="R70b5764522c74c3e" /><Relationship Type="http://schemas.openxmlformats.org/officeDocument/2006/relationships/slide" Target="/ppt/slides/slide7.xml" Id="R5dd6a8c6925940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553520580c49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83f78def04ae3" /><Relationship Type="http://schemas.openxmlformats.org/officeDocument/2006/relationships/theme" Target="/ppt/slideMasters/theme/theme1.xml" Id="Rb7e0cf964b2d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583f78def04a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fa1ea09ce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707754f84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89ed36696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bf472ee3542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f8849e6b7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1e0a0d3e94c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66bdd8fd8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A4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A4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A4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A4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A4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A4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65 906 158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6 120 817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4 060 394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5 985 332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24 986 170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A4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JCM INVESTERING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TSV INVESTERING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A4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Forusveien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933 613 259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A4 EIENDOM AS</a:t>
            </a:r>
          </a:p>
        </p:txBody>
      </p:sp>
    </p:spTree>
  </p:cSld>
  <p:clrMapOvr>
    <a:masterClrMapping xmlns:a="http://schemas.openxmlformats.org/drawingml/2006/main"/>
  </p:clrMapOvr>
</p:sld>
</file>