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33ce3820745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72cff88584a6d"/>
  </p:sldMasterIdLst>
  <p:sldIdLst>
    <p:sldId xmlns:r="http://schemas.openxmlformats.org/officeDocument/2006/relationships" id="256" r:id="R5a64685c8f4e4bd3"/>
    <p:sldId xmlns:r="http://schemas.openxmlformats.org/officeDocument/2006/relationships" id="257" r:id="Rbc0a2482b243498b"/>
    <p:sldId xmlns:r="http://schemas.openxmlformats.org/officeDocument/2006/relationships" id="258" r:id="R9ccb17ea10cb431a"/>
    <p:sldId xmlns:r="http://schemas.openxmlformats.org/officeDocument/2006/relationships" id="259" r:id="Re1b2f9e7961541b2"/>
    <p:sldId xmlns:r="http://schemas.openxmlformats.org/officeDocument/2006/relationships" id="260" r:id="R7dac06d6b8fd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72cff88584a6d" /><Relationship Type="http://schemas.openxmlformats.org/officeDocument/2006/relationships/slide" Target="/ppt/slides/slide1.xml" Id="R5a64685c8f4e4bd3" /><Relationship Type="http://schemas.openxmlformats.org/officeDocument/2006/relationships/slide" Target="/ppt/slides/slide2.xml" Id="Rbc0a2482b243498b" /><Relationship Type="http://schemas.openxmlformats.org/officeDocument/2006/relationships/slide" Target="/ppt/slides/slide3.xml" Id="R9ccb17ea10cb431a" /><Relationship Type="http://schemas.openxmlformats.org/officeDocument/2006/relationships/slide" Target="/ppt/slides/slide4.xml" Id="Re1b2f9e7961541b2" /><Relationship Type="http://schemas.openxmlformats.org/officeDocument/2006/relationships/slide" Target="/ppt/slides/slide5.xml" Id="R7dac06d6b8fd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67bfba1b3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ea84063d74614" /><Relationship Type="http://schemas.openxmlformats.org/officeDocument/2006/relationships/theme" Target="/ppt/slideMasters/theme/theme1.xml" Id="Ra0feb9178cef41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ea84063d7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590e89a9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e57acffe6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5c24093fb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d2432fd6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4cf91f9a9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MØLLA SPORTELL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MØLLA SPORTELL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MØLLA SPORTELL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MØLLA SPORTELL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MØLLA SPORTELL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MØLLA SPORTELL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933 609 472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MØLLA SPORTELL AS</a:t>
            </a:r>
          </a:p>
        </p:txBody>
      </p:sp>
    </p:spTree>
  </p:cSld>
  <p:clrMapOvr>
    <a:masterClrMapping xmlns:a="http://schemas.openxmlformats.org/drawingml/2006/main"/>
  </p:clrMapOvr>
</p:sld>
</file>