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a744920b1147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c12d413da24eed"/>
  </p:sldMasterIdLst>
  <p:sldIdLst>
    <p:sldId xmlns:r="http://schemas.openxmlformats.org/officeDocument/2006/relationships" id="256" r:id="R39526081a1b748a7"/>
    <p:sldId xmlns:r="http://schemas.openxmlformats.org/officeDocument/2006/relationships" id="257" r:id="Rc3a128e6888541e9"/>
    <p:sldId xmlns:r="http://schemas.openxmlformats.org/officeDocument/2006/relationships" id="258" r:id="R82cf53df48d74027"/>
    <p:sldId xmlns:r="http://schemas.openxmlformats.org/officeDocument/2006/relationships" id="259" r:id="R3a70909f0bc84df1"/>
    <p:sldId xmlns:r="http://schemas.openxmlformats.org/officeDocument/2006/relationships" id="260" r:id="R438f79d85e474fce"/>
    <p:sldId xmlns:r="http://schemas.openxmlformats.org/officeDocument/2006/relationships" id="261" r:id="Rcb8d57d833d94a57"/>
    <p:sldId xmlns:r="http://schemas.openxmlformats.org/officeDocument/2006/relationships" id="262" r:id="Rf48b3c5478544c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12d413da24eed" /><Relationship Type="http://schemas.openxmlformats.org/officeDocument/2006/relationships/slide" Target="/ppt/slides/slide1.xml" Id="R39526081a1b748a7" /><Relationship Type="http://schemas.openxmlformats.org/officeDocument/2006/relationships/slide" Target="/ppt/slides/slide2.xml" Id="Rc3a128e6888541e9" /><Relationship Type="http://schemas.openxmlformats.org/officeDocument/2006/relationships/slide" Target="/ppt/slides/slide3.xml" Id="R82cf53df48d74027" /><Relationship Type="http://schemas.openxmlformats.org/officeDocument/2006/relationships/slide" Target="/ppt/slides/slide4.xml" Id="R3a70909f0bc84df1" /><Relationship Type="http://schemas.openxmlformats.org/officeDocument/2006/relationships/slide" Target="/ppt/slides/slide5.xml" Id="R438f79d85e474fce" /><Relationship Type="http://schemas.openxmlformats.org/officeDocument/2006/relationships/slide" Target="/ppt/slides/slide6.xml" Id="Rcb8d57d833d94a57" /><Relationship Type="http://schemas.openxmlformats.org/officeDocument/2006/relationships/slide" Target="/ppt/slides/slide7.xml" Id="Rf48b3c5478544c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6ad7f40ff4b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6b5129eea4753" /><Relationship Type="http://schemas.openxmlformats.org/officeDocument/2006/relationships/theme" Target="/ppt/slideMasters/theme/theme1.xml" Id="Re90e40294b9746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16b5129eea47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5d71693fb4c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be592040548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6ff5c60304a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6e25d249147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21f37ada741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46be1cc0844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6927132b24c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SGHOLDING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SGHOLDING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1 254 817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3 221 159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3 249 027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GUDBRANDSEN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Åsvegen 118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933 593 371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