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c0a246e5015443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86d7afaab5a4f0a"/>
  </p:sldMasterIdLst>
  <p:sldIdLst>
    <p:sldId xmlns:r="http://schemas.openxmlformats.org/officeDocument/2006/relationships" id="256" r:id="R0867d503b2bf4e15"/>
    <p:sldId xmlns:r="http://schemas.openxmlformats.org/officeDocument/2006/relationships" id="257" r:id="Rf8ce1a8820a5459e"/>
    <p:sldId xmlns:r="http://schemas.openxmlformats.org/officeDocument/2006/relationships" id="258" r:id="R196f5047509349d2"/>
    <p:sldId xmlns:r="http://schemas.openxmlformats.org/officeDocument/2006/relationships" id="259" r:id="Rdb20e0a6ebf4466d"/>
    <p:sldId xmlns:r="http://schemas.openxmlformats.org/officeDocument/2006/relationships" id="260" r:id="R91ea3b7883934d66"/>
    <p:sldId xmlns:r="http://schemas.openxmlformats.org/officeDocument/2006/relationships" id="261" r:id="Ra0aaf291b73248c8"/>
    <p:sldId xmlns:r="http://schemas.openxmlformats.org/officeDocument/2006/relationships" id="262" r:id="R4aeb1d1b0aa341c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86d7afaab5a4f0a" /><Relationship Type="http://schemas.openxmlformats.org/officeDocument/2006/relationships/slide" Target="/ppt/slides/slide1.xml" Id="R0867d503b2bf4e15" /><Relationship Type="http://schemas.openxmlformats.org/officeDocument/2006/relationships/slide" Target="/ppt/slides/slide2.xml" Id="Rf8ce1a8820a5459e" /><Relationship Type="http://schemas.openxmlformats.org/officeDocument/2006/relationships/slide" Target="/ppt/slides/slide3.xml" Id="R196f5047509349d2" /><Relationship Type="http://schemas.openxmlformats.org/officeDocument/2006/relationships/slide" Target="/ppt/slides/slide4.xml" Id="Rdb20e0a6ebf4466d" /><Relationship Type="http://schemas.openxmlformats.org/officeDocument/2006/relationships/slide" Target="/ppt/slides/slide5.xml" Id="R91ea3b7883934d66" /><Relationship Type="http://schemas.openxmlformats.org/officeDocument/2006/relationships/slide" Target="/ppt/slides/slide6.xml" Id="Ra0aaf291b73248c8" /><Relationship Type="http://schemas.openxmlformats.org/officeDocument/2006/relationships/slide" Target="/ppt/slides/slide7.xml" Id="R4aeb1d1b0aa341c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ea3c99657fc480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0a300d25ce46f7" /><Relationship Type="http://schemas.openxmlformats.org/officeDocument/2006/relationships/theme" Target="/ppt/slideMasters/theme/theme1.xml" Id="R535ee2272e884b8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50a300d25ce46f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67e63f342e429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c2ca105bfa465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4c36dcd594469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915a4c0e24458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9fbcfd39984cd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d26b23687241a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b43d9652d249c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HANDR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HANDR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HANDR HOLDING AS ble etablert [år] og holder til i Alta.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HANDR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HANDR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HANDR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−5 568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−5 568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18 611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200 611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HANDR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HALLVARD ANDREASSEN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HANDR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Tyttebærveien 86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9514 Alta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933 591 239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HANDR HOLDING AS</a:t>
            </a:r>
          </a:p>
        </p:txBody>
      </p:sp>
    </p:spTree>
  </p:cSld>
  <p:clrMapOvr>
    <a:masterClrMapping xmlns:a="http://schemas.openxmlformats.org/drawingml/2006/main"/>
  </p:clrMapOvr>
</p:sld>
</file>